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7db0fb85e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4c2c88f744985"/>
  </p:sldMasterIdLst>
  <p:sldIdLst>
    <p:sldId xmlns:r="http://schemas.openxmlformats.org/officeDocument/2006/relationships" id="256" r:id="Ra465d10d50a5497d"/>
    <p:sldId xmlns:r="http://schemas.openxmlformats.org/officeDocument/2006/relationships" id="257" r:id="Rc17331443cb54fc8"/>
    <p:sldId xmlns:r="http://schemas.openxmlformats.org/officeDocument/2006/relationships" id="258" r:id="R7121b8e196e84cdf"/>
    <p:sldId xmlns:r="http://schemas.openxmlformats.org/officeDocument/2006/relationships" id="259" r:id="R501eca2cf06543ca"/>
    <p:sldId xmlns:r="http://schemas.openxmlformats.org/officeDocument/2006/relationships" id="260" r:id="R34a6a7fbb0e74469"/>
    <p:sldId xmlns:r="http://schemas.openxmlformats.org/officeDocument/2006/relationships" id="261" r:id="Re4479918859f4d58"/>
    <p:sldId xmlns:r="http://schemas.openxmlformats.org/officeDocument/2006/relationships" id="262" r:id="Rc3576f6c0d9b49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4c2c88f744985" /><Relationship Type="http://schemas.openxmlformats.org/officeDocument/2006/relationships/slide" Target="/ppt/slides/slide1.xml" Id="Ra465d10d50a5497d" /><Relationship Type="http://schemas.openxmlformats.org/officeDocument/2006/relationships/slide" Target="/ppt/slides/slide2.xml" Id="Rc17331443cb54fc8" /><Relationship Type="http://schemas.openxmlformats.org/officeDocument/2006/relationships/slide" Target="/ppt/slides/slide3.xml" Id="R7121b8e196e84cdf" /><Relationship Type="http://schemas.openxmlformats.org/officeDocument/2006/relationships/slide" Target="/ppt/slides/slide4.xml" Id="R501eca2cf06543ca" /><Relationship Type="http://schemas.openxmlformats.org/officeDocument/2006/relationships/slide" Target="/ppt/slides/slide5.xml" Id="R34a6a7fbb0e74469" /><Relationship Type="http://schemas.openxmlformats.org/officeDocument/2006/relationships/slide" Target="/ppt/slides/slide6.xml" Id="Re4479918859f4d58" /><Relationship Type="http://schemas.openxmlformats.org/officeDocument/2006/relationships/slide" Target="/ppt/slides/slide7.xml" Id="Rc3576f6c0d9b49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15a3c6f0544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645f0d0814f7b" /><Relationship Type="http://schemas.openxmlformats.org/officeDocument/2006/relationships/theme" Target="/ppt/slideMasters/theme/theme1.xml" Id="Rec16e9a6b87640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1645f0d081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65e31d90c46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6f71fb97041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fff2fe56445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5f31e5fe348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1362ecb84b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805f0f63c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abe6fada149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8 281 997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17 281 924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21 462 989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GRAVELSÆTHER BJØRN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bag@zenith-eiendom.no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 EIENDOM AS</a:t>
            </a:r>
          </a:p>
        </p:txBody>
      </p:sp>
    </p:spTree>
  </p:cSld>
  <p:clrMapOvr>
    <a:masterClrMapping xmlns:a="http://schemas.openxmlformats.org/drawingml/2006/main"/>
  </p:clrMapOvr>
</p:sld>
</file>