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27019c38b940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9866392b8744b6"/>
  </p:sldMasterIdLst>
  <p:sldIdLst>
    <p:sldId xmlns:r="http://schemas.openxmlformats.org/officeDocument/2006/relationships" id="256" r:id="R02b0ae37eeaf4014"/>
    <p:sldId xmlns:r="http://schemas.openxmlformats.org/officeDocument/2006/relationships" id="257" r:id="R71b600ca9a1d463f"/>
    <p:sldId xmlns:r="http://schemas.openxmlformats.org/officeDocument/2006/relationships" id="258" r:id="R2dcaf389b10b44cb"/>
    <p:sldId xmlns:r="http://schemas.openxmlformats.org/officeDocument/2006/relationships" id="259" r:id="R691193506f2141b6"/>
    <p:sldId xmlns:r="http://schemas.openxmlformats.org/officeDocument/2006/relationships" id="260" r:id="Rbfc4885f1c724d5f"/>
    <p:sldId xmlns:r="http://schemas.openxmlformats.org/officeDocument/2006/relationships" id="261" r:id="Rea2c0157d11341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866392b8744b6" /><Relationship Type="http://schemas.openxmlformats.org/officeDocument/2006/relationships/slide" Target="/ppt/slides/slide1.xml" Id="R02b0ae37eeaf4014" /><Relationship Type="http://schemas.openxmlformats.org/officeDocument/2006/relationships/slide" Target="/ppt/slides/slide2.xml" Id="R71b600ca9a1d463f" /><Relationship Type="http://schemas.openxmlformats.org/officeDocument/2006/relationships/slide" Target="/ppt/slides/slide3.xml" Id="R2dcaf389b10b44cb" /><Relationship Type="http://schemas.openxmlformats.org/officeDocument/2006/relationships/slide" Target="/ppt/slides/slide4.xml" Id="R691193506f2141b6" /><Relationship Type="http://schemas.openxmlformats.org/officeDocument/2006/relationships/slide" Target="/ppt/slides/slide5.xml" Id="Rbfc4885f1c724d5f" /><Relationship Type="http://schemas.openxmlformats.org/officeDocument/2006/relationships/slide" Target="/ppt/slides/slide6.xml" Id="Rea2c0157d11341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a798400b84d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d218ca5a34c50" /><Relationship Type="http://schemas.openxmlformats.org/officeDocument/2006/relationships/theme" Target="/ppt/slideMasters/theme/theme1.xml" Id="R5233269cbf714e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fd218ca5a34c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e8b38a1fb48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7c78183b048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0ec0aa1b044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792ebbecb43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f048d8ee04a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838931c694a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Glørstad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