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ad5408c0d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55c317fb7439b"/>
  </p:sldMasterIdLst>
  <p:sldIdLst>
    <p:sldId xmlns:r="http://schemas.openxmlformats.org/officeDocument/2006/relationships" id="256" r:id="R60063b9a33924347"/>
    <p:sldId xmlns:r="http://schemas.openxmlformats.org/officeDocument/2006/relationships" id="257" r:id="Rc664d96bca77491c"/>
    <p:sldId xmlns:r="http://schemas.openxmlformats.org/officeDocument/2006/relationships" id="258" r:id="R49c2d49e262c4b1b"/>
    <p:sldId xmlns:r="http://schemas.openxmlformats.org/officeDocument/2006/relationships" id="259" r:id="R6d16d9f3eece481b"/>
    <p:sldId xmlns:r="http://schemas.openxmlformats.org/officeDocument/2006/relationships" id="260" r:id="R3034caa8a31a4323"/>
    <p:sldId xmlns:r="http://schemas.openxmlformats.org/officeDocument/2006/relationships" id="261" r:id="Rc327615b64b64ff8"/>
    <p:sldId xmlns:r="http://schemas.openxmlformats.org/officeDocument/2006/relationships" id="262" r:id="R3b5f8759f48b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55c317fb7439b" /><Relationship Type="http://schemas.openxmlformats.org/officeDocument/2006/relationships/slide" Target="/ppt/slides/slide1.xml" Id="R60063b9a33924347" /><Relationship Type="http://schemas.openxmlformats.org/officeDocument/2006/relationships/slide" Target="/ppt/slides/slide2.xml" Id="Rc664d96bca77491c" /><Relationship Type="http://schemas.openxmlformats.org/officeDocument/2006/relationships/slide" Target="/ppt/slides/slide3.xml" Id="R49c2d49e262c4b1b" /><Relationship Type="http://schemas.openxmlformats.org/officeDocument/2006/relationships/slide" Target="/ppt/slides/slide4.xml" Id="R6d16d9f3eece481b" /><Relationship Type="http://schemas.openxmlformats.org/officeDocument/2006/relationships/slide" Target="/ppt/slides/slide5.xml" Id="R3034caa8a31a4323" /><Relationship Type="http://schemas.openxmlformats.org/officeDocument/2006/relationships/slide" Target="/ppt/slides/slide6.xml" Id="Rc327615b64b64ff8" /><Relationship Type="http://schemas.openxmlformats.org/officeDocument/2006/relationships/slide" Target="/ppt/slides/slide7.xml" Id="R3b5f8759f48b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1dfa95185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22b8a0154aa0" /><Relationship Type="http://schemas.openxmlformats.org/officeDocument/2006/relationships/theme" Target="/ppt/slideMasters/theme/theme1.xml" Id="Rafc8f0c46202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022b8a015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78f9f6d8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8b7284f6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60b29e71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51be5f55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0958d7ba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6877e759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de77e35f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DALSBØ ANTONSEN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ANSGAR ANTONSEN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