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7643c53e974c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88e64da2f5462f"/>
  </p:sldMasterIdLst>
  <p:sldIdLst>
    <p:sldId xmlns:r="http://schemas.openxmlformats.org/officeDocument/2006/relationships" id="256" r:id="Re289d29570a9433e"/>
    <p:sldId xmlns:r="http://schemas.openxmlformats.org/officeDocument/2006/relationships" id="257" r:id="R063680b91e42424c"/>
    <p:sldId xmlns:r="http://schemas.openxmlformats.org/officeDocument/2006/relationships" id="258" r:id="R290a6e5269614ea1"/>
    <p:sldId xmlns:r="http://schemas.openxmlformats.org/officeDocument/2006/relationships" id="259" r:id="Rd2b789fa368d4f7d"/>
    <p:sldId xmlns:r="http://schemas.openxmlformats.org/officeDocument/2006/relationships" id="260" r:id="Rc909819585264754"/>
    <p:sldId xmlns:r="http://schemas.openxmlformats.org/officeDocument/2006/relationships" id="261" r:id="Ref40a40401ec4df2"/>
    <p:sldId xmlns:r="http://schemas.openxmlformats.org/officeDocument/2006/relationships" id="262" r:id="R42cc291919c4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8e64da2f5462f" /><Relationship Type="http://schemas.openxmlformats.org/officeDocument/2006/relationships/slide" Target="/ppt/slides/slide1.xml" Id="Re289d29570a9433e" /><Relationship Type="http://schemas.openxmlformats.org/officeDocument/2006/relationships/slide" Target="/ppt/slides/slide2.xml" Id="R063680b91e42424c" /><Relationship Type="http://schemas.openxmlformats.org/officeDocument/2006/relationships/slide" Target="/ppt/slides/slide3.xml" Id="R290a6e5269614ea1" /><Relationship Type="http://schemas.openxmlformats.org/officeDocument/2006/relationships/slide" Target="/ppt/slides/slide4.xml" Id="Rd2b789fa368d4f7d" /><Relationship Type="http://schemas.openxmlformats.org/officeDocument/2006/relationships/slide" Target="/ppt/slides/slide5.xml" Id="Rc909819585264754" /><Relationship Type="http://schemas.openxmlformats.org/officeDocument/2006/relationships/slide" Target="/ppt/slides/slide6.xml" Id="Ref40a40401ec4df2" /><Relationship Type="http://schemas.openxmlformats.org/officeDocument/2006/relationships/slide" Target="/ppt/slides/slide7.xml" Id="R42cc291919c4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a862cd0b8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40b9205a4251" /><Relationship Type="http://schemas.openxmlformats.org/officeDocument/2006/relationships/theme" Target="/ppt/slideMasters/theme/theme1.xml" Id="Rf880e6cb9ccc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c40b9205a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d9b345206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2ba6a8e06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f1392f6e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8777bc47b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6d5ca5849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f179aedad41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11a83a1c047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FORVALTNING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36 246 230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225 551 129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238 851 644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FORVALTNING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EDNA CECILIE THRANE-STEEN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EDNA CECILIE THRANE-STEEN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Grevegården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AS</a:t>
            </a:r>
          </a:p>
        </p:txBody>
      </p:sp>
    </p:spTree>
  </p:cSld>
  <p:clrMapOvr>
    <a:masterClrMapping xmlns:a="http://schemas.openxmlformats.org/drawingml/2006/main"/>
  </p:clrMapOvr>
</p:sld>
</file>