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c5e7fa5f4d48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6c0166d6a5f4f9c"/>
  </p:sldMasterIdLst>
  <p:sldIdLst>
    <p:sldId xmlns:r="http://schemas.openxmlformats.org/officeDocument/2006/relationships" id="256" r:id="R5e3c10af5ad340fe"/>
    <p:sldId xmlns:r="http://schemas.openxmlformats.org/officeDocument/2006/relationships" id="257" r:id="R07603b4384324f7b"/>
    <p:sldId xmlns:r="http://schemas.openxmlformats.org/officeDocument/2006/relationships" id="258" r:id="Rf1d66aa9197d4953"/>
    <p:sldId xmlns:r="http://schemas.openxmlformats.org/officeDocument/2006/relationships" id="259" r:id="Rde70defec62e4c44"/>
    <p:sldId xmlns:r="http://schemas.openxmlformats.org/officeDocument/2006/relationships" id="260" r:id="Rd623e37a647b4a60"/>
    <p:sldId xmlns:r="http://schemas.openxmlformats.org/officeDocument/2006/relationships" id="261" r:id="Rff370453c3c44874"/>
    <p:sldId xmlns:r="http://schemas.openxmlformats.org/officeDocument/2006/relationships" id="262" r:id="R19fd03d73e5d4e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c0166d6a5f4f9c" /><Relationship Type="http://schemas.openxmlformats.org/officeDocument/2006/relationships/slide" Target="/ppt/slides/slide1.xml" Id="R5e3c10af5ad340fe" /><Relationship Type="http://schemas.openxmlformats.org/officeDocument/2006/relationships/slide" Target="/ppt/slides/slide2.xml" Id="R07603b4384324f7b" /><Relationship Type="http://schemas.openxmlformats.org/officeDocument/2006/relationships/slide" Target="/ppt/slides/slide3.xml" Id="Rf1d66aa9197d4953" /><Relationship Type="http://schemas.openxmlformats.org/officeDocument/2006/relationships/slide" Target="/ppt/slides/slide4.xml" Id="Rde70defec62e4c44" /><Relationship Type="http://schemas.openxmlformats.org/officeDocument/2006/relationships/slide" Target="/ppt/slides/slide5.xml" Id="Rd623e37a647b4a60" /><Relationship Type="http://schemas.openxmlformats.org/officeDocument/2006/relationships/slide" Target="/ppt/slides/slide6.xml" Id="Rff370453c3c44874" /><Relationship Type="http://schemas.openxmlformats.org/officeDocument/2006/relationships/slide" Target="/ppt/slides/slide7.xml" Id="R19fd03d73e5d4e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0dad997b5947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d2346516234273" /><Relationship Type="http://schemas.openxmlformats.org/officeDocument/2006/relationships/theme" Target="/ppt/slideMasters/theme/theme1.xml" Id="R30e25b8b90254d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d234651623427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c511a0749b4a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75eed9ddbf48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96fcc4ec034b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b2cc0e742f44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81418457f446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e13e673e994f2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96c9b59a5547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STAVSMARK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STAVSMARK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15 683 508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13 010 536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15 342 271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323 601 438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330 170 249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ERIC SANDTRØ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STAVSMARK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Virikveien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3208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989 052 624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STAVSMARK AS</a:t>
            </a:r>
          </a:p>
        </p:txBody>
      </p:sp>
    </p:spTree>
  </p:cSld>
  <p:clrMapOvr>
    <a:masterClrMapping xmlns:a="http://schemas.openxmlformats.org/drawingml/2006/main"/>
  </p:clrMapOvr>
</p:sld>
</file>