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5f8189a79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3f36055fb4f11"/>
  </p:sldMasterIdLst>
  <p:sldIdLst>
    <p:sldId xmlns:r="http://schemas.openxmlformats.org/officeDocument/2006/relationships" id="256" r:id="R5479888d45ba44b2"/>
    <p:sldId xmlns:r="http://schemas.openxmlformats.org/officeDocument/2006/relationships" id="257" r:id="Rcd9eef6a9aea443c"/>
    <p:sldId xmlns:r="http://schemas.openxmlformats.org/officeDocument/2006/relationships" id="258" r:id="R7a005367049340dc"/>
    <p:sldId xmlns:r="http://schemas.openxmlformats.org/officeDocument/2006/relationships" id="259" r:id="R4d436ec75c8b4ab5"/>
    <p:sldId xmlns:r="http://schemas.openxmlformats.org/officeDocument/2006/relationships" id="260" r:id="R063c1f1e6a2241cd"/>
    <p:sldId xmlns:r="http://schemas.openxmlformats.org/officeDocument/2006/relationships" id="261" r:id="Rb1d3557dcb2c413c"/>
    <p:sldId xmlns:r="http://schemas.openxmlformats.org/officeDocument/2006/relationships" id="262" r:id="R77c7bbfe6f0447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3f36055fb4f11" /><Relationship Type="http://schemas.openxmlformats.org/officeDocument/2006/relationships/slide" Target="/ppt/slides/slide1.xml" Id="R5479888d45ba44b2" /><Relationship Type="http://schemas.openxmlformats.org/officeDocument/2006/relationships/slide" Target="/ppt/slides/slide2.xml" Id="Rcd9eef6a9aea443c" /><Relationship Type="http://schemas.openxmlformats.org/officeDocument/2006/relationships/slide" Target="/ppt/slides/slide3.xml" Id="R7a005367049340dc" /><Relationship Type="http://schemas.openxmlformats.org/officeDocument/2006/relationships/slide" Target="/ppt/slides/slide4.xml" Id="R4d436ec75c8b4ab5" /><Relationship Type="http://schemas.openxmlformats.org/officeDocument/2006/relationships/slide" Target="/ppt/slides/slide5.xml" Id="R063c1f1e6a2241cd" /><Relationship Type="http://schemas.openxmlformats.org/officeDocument/2006/relationships/slide" Target="/ppt/slides/slide6.xml" Id="Rb1d3557dcb2c413c" /><Relationship Type="http://schemas.openxmlformats.org/officeDocument/2006/relationships/slide" Target="/ppt/slides/slide7.xml" Id="R77c7bbfe6f0447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2bcefe7b3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fc83c85cf4f59" /><Relationship Type="http://schemas.openxmlformats.org/officeDocument/2006/relationships/theme" Target="/ppt/slideMasters/theme/theme1.xml" Id="Rbdf10fb105f5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fc83c85cf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8f868ba2d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6410cd90e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d01ae61c1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fa0e4c80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bb35113a7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baa3876e348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cb3965dab4d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OKTAVIAN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OKTAVIAN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OKTAVIAN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OKTAVIAN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OKTAVIAN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OKTAVIAN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759 093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19 497 592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19 968 437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OKTAVIAN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JACOB NÆSS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OKTAVIAN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Ringdalslinna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OKTAVIAN AS</a:t>
            </a:r>
          </a:p>
        </p:txBody>
      </p:sp>
    </p:spTree>
  </p:cSld>
  <p:clrMapOvr>
    <a:masterClrMapping xmlns:a="http://schemas.openxmlformats.org/drawingml/2006/main"/>
  </p:clrMapOvr>
</p:sld>
</file>