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54c8f9bbf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8c533e243b4efa"/>
  </p:sldMasterIdLst>
  <p:sldIdLst>
    <p:sldId xmlns:r="http://schemas.openxmlformats.org/officeDocument/2006/relationships" id="256" r:id="Rf90533dd60744c25"/>
    <p:sldId xmlns:r="http://schemas.openxmlformats.org/officeDocument/2006/relationships" id="257" r:id="R7d732f06757c404d"/>
    <p:sldId xmlns:r="http://schemas.openxmlformats.org/officeDocument/2006/relationships" id="258" r:id="R01cd41f5d2e74007"/>
    <p:sldId xmlns:r="http://schemas.openxmlformats.org/officeDocument/2006/relationships" id="259" r:id="R4f55a59ace904d2c"/>
    <p:sldId xmlns:r="http://schemas.openxmlformats.org/officeDocument/2006/relationships" id="260" r:id="R1648664999a442ae"/>
    <p:sldId xmlns:r="http://schemas.openxmlformats.org/officeDocument/2006/relationships" id="261" r:id="R102bd44df38b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c533e243b4efa" /><Relationship Type="http://schemas.openxmlformats.org/officeDocument/2006/relationships/slide" Target="/ppt/slides/slide1.xml" Id="Rf90533dd60744c25" /><Relationship Type="http://schemas.openxmlformats.org/officeDocument/2006/relationships/slide" Target="/ppt/slides/slide2.xml" Id="R7d732f06757c404d" /><Relationship Type="http://schemas.openxmlformats.org/officeDocument/2006/relationships/slide" Target="/ppt/slides/slide3.xml" Id="R01cd41f5d2e74007" /><Relationship Type="http://schemas.openxmlformats.org/officeDocument/2006/relationships/slide" Target="/ppt/slides/slide4.xml" Id="R4f55a59ace904d2c" /><Relationship Type="http://schemas.openxmlformats.org/officeDocument/2006/relationships/slide" Target="/ppt/slides/slide5.xml" Id="R1648664999a442ae" /><Relationship Type="http://schemas.openxmlformats.org/officeDocument/2006/relationships/slide" Target="/ppt/slides/slide6.xml" Id="R102bd44df38b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96d58adeb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b41edb3e047cf" /><Relationship Type="http://schemas.openxmlformats.org/officeDocument/2006/relationships/theme" Target="/ppt/slideMasters/theme/theme1.xml" Id="Rc1b1299f2cab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b41edb3e0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05b4dda6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8e23edd2b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d9379b85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04b30a74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6cdb896b2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4f604c480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ERIKSAKS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erik@sakshaug.as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ERIKSAKS INVEST AS</a:t>
            </a:r>
          </a:p>
        </p:txBody>
      </p:sp>
    </p:spTree>
  </p:cSld>
  <p:clrMapOvr>
    <a:masterClrMapping xmlns:a="http://schemas.openxmlformats.org/drawingml/2006/main"/>
  </p:clrMapOvr>
</p:sld>
</file>