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e079a0dc0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24b0d84d44d18"/>
  </p:sldMasterIdLst>
  <p:sldIdLst>
    <p:sldId xmlns:r="http://schemas.openxmlformats.org/officeDocument/2006/relationships" id="256" r:id="R29051bf45fc94949"/>
    <p:sldId xmlns:r="http://schemas.openxmlformats.org/officeDocument/2006/relationships" id="257" r:id="R63c7b3419b2e43dc"/>
    <p:sldId xmlns:r="http://schemas.openxmlformats.org/officeDocument/2006/relationships" id="258" r:id="Rbe8eb355b4464f28"/>
    <p:sldId xmlns:r="http://schemas.openxmlformats.org/officeDocument/2006/relationships" id="259" r:id="Rdbb112a328ad4e1d"/>
    <p:sldId xmlns:r="http://schemas.openxmlformats.org/officeDocument/2006/relationships" id="260" r:id="Rda9d2494f7ef4fca"/>
    <p:sldId xmlns:r="http://schemas.openxmlformats.org/officeDocument/2006/relationships" id="261" r:id="R6095c779ddfe4994"/>
    <p:sldId xmlns:r="http://schemas.openxmlformats.org/officeDocument/2006/relationships" id="262" r:id="R57e015be7892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24b0d84d44d18" /><Relationship Type="http://schemas.openxmlformats.org/officeDocument/2006/relationships/slide" Target="/ppt/slides/slide1.xml" Id="R29051bf45fc94949" /><Relationship Type="http://schemas.openxmlformats.org/officeDocument/2006/relationships/slide" Target="/ppt/slides/slide2.xml" Id="R63c7b3419b2e43dc" /><Relationship Type="http://schemas.openxmlformats.org/officeDocument/2006/relationships/slide" Target="/ppt/slides/slide3.xml" Id="Rbe8eb355b4464f28" /><Relationship Type="http://schemas.openxmlformats.org/officeDocument/2006/relationships/slide" Target="/ppt/slides/slide4.xml" Id="Rdbb112a328ad4e1d" /><Relationship Type="http://schemas.openxmlformats.org/officeDocument/2006/relationships/slide" Target="/ppt/slides/slide5.xml" Id="Rda9d2494f7ef4fca" /><Relationship Type="http://schemas.openxmlformats.org/officeDocument/2006/relationships/slide" Target="/ppt/slides/slide6.xml" Id="R6095c779ddfe4994" /><Relationship Type="http://schemas.openxmlformats.org/officeDocument/2006/relationships/slide" Target="/ppt/slides/slide7.xml" Id="R57e015be7892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7faba2474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e15381614f60" /><Relationship Type="http://schemas.openxmlformats.org/officeDocument/2006/relationships/theme" Target="/ppt/slideMasters/theme/theme1.xml" Id="Rcb526fb9e5a1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9e1538161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14982a6c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40763741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f6fe27d6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ad363114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5c674e20a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9f47cd3c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b0d4d8d0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