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cafc2d958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a325d050e4251"/>
  </p:sldMasterIdLst>
  <p:sldIdLst>
    <p:sldId xmlns:r="http://schemas.openxmlformats.org/officeDocument/2006/relationships" id="256" r:id="R92ba5f568b1d4078"/>
    <p:sldId xmlns:r="http://schemas.openxmlformats.org/officeDocument/2006/relationships" id="257" r:id="R35d281d6db5241f9"/>
    <p:sldId xmlns:r="http://schemas.openxmlformats.org/officeDocument/2006/relationships" id="258" r:id="Re9dd2811cb424d10"/>
    <p:sldId xmlns:r="http://schemas.openxmlformats.org/officeDocument/2006/relationships" id="259" r:id="R319868f970e14781"/>
    <p:sldId xmlns:r="http://schemas.openxmlformats.org/officeDocument/2006/relationships" id="260" r:id="R9f48ec8ae1444144"/>
    <p:sldId xmlns:r="http://schemas.openxmlformats.org/officeDocument/2006/relationships" id="261" r:id="Rf2690de88997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a325d050e4251" /><Relationship Type="http://schemas.openxmlformats.org/officeDocument/2006/relationships/slide" Target="/ppt/slides/slide1.xml" Id="R92ba5f568b1d4078" /><Relationship Type="http://schemas.openxmlformats.org/officeDocument/2006/relationships/slide" Target="/ppt/slides/slide2.xml" Id="R35d281d6db5241f9" /><Relationship Type="http://schemas.openxmlformats.org/officeDocument/2006/relationships/slide" Target="/ppt/slides/slide3.xml" Id="Re9dd2811cb424d10" /><Relationship Type="http://schemas.openxmlformats.org/officeDocument/2006/relationships/slide" Target="/ppt/slides/slide4.xml" Id="R319868f970e14781" /><Relationship Type="http://schemas.openxmlformats.org/officeDocument/2006/relationships/slide" Target="/ppt/slides/slide5.xml" Id="R9f48ec8ae1444144" /><Relationship Type="http://schemas.openxmlformats.org/officeDocument/2006/relationships/slide" Target="/ppt/slides/slide6.xml" Id="Rf2690de88997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ad365d643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96c3ecc1947fd" /><Relationship Type="http://schemas.openxmlformats.org/officeDocument/2006/relationships/theme" Target="/ppt/slideMasters/theme/theme1.xml" Id="R84af64435773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96c3ecc19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9600f31c3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c96853b6b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d92cd0ac9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52b6780af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ec862c6c5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8a577c16e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