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174aa28b1646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a37ca2bdc445da"/>
  </p:sldMasterIdLst>
  <p:sldIdLst>
    <p:sldId xmlns:r="http://schemas.openxmlformats.org/officeDocument/2006/relationships" id="256" r:id="R27c4350d336a4c38"/>
    <p:sldId xmlns:r="http://schemas.openxmlformats.org/officeDocument/2006/relationships" id="257" r:id="R65061aaab554451f"/>
    <p:sldId xmlns:r="http://schemas.openxmlformats.org/officeDocument/2006/relationships" id="258" r:id="R1ba0af0f6bce4dee"/>
    <p:sldId xmlns:r="http://schemas.openxmlformats.org/officeDocument/2006/relationships" id="259" r:id="R9936e88e5dca4e13"/>
    <p:sldId xmlns:r="http://schemas.openxmlformats.org/officeDocument/2006/relationships" id="260" r:id="R38770412d9e9413e"/>
    <p:sldId xmlns:r="http://schemas.openxmlformats.org/officeDocument/2006/relationships" id="261" r:id="R79868b9e46f74c9b"/>
    <p:sldId xmlns:r="http://schemas.openxmlformats.org/officeDocument/2006/relationships" id="262" r:id="R18505ed316414c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a37ca2bdc445da" /><Relationship Type="http://schemas.openxmlformats.org/officeDocument/2006/relationships/slide" Target="/ppt/slides/slide1.xml" Id="R27c4350d336a4c38" /><Relationship Type="http://schemas.openxmlformats.org/officeDocument/2006/relationships/slide" Target="/ppt/slides/slide2.xml" Id="R65061aaab554451f" /><Relationship Type="http://schemas.openxmlformats.org/officeDocument/2006/relationships/slide" Target="/ppt/slides/slide3.xml" Id="R1ba0af0f6bce4dee" /><Relationship Type="http://schemas.openxmlformats.org/officeDocument/2006/relationships/slide" Target="/ppt/slides/slide4.xml" Id="R9936e88e5dca4e13" /><Relationship Type="http://schemas.openxmlformats.org/officeDocument/2006/relationships/slide" Target="/ppt/slides/slide5.xml" Id="R38770412d9e9413e" /><Relationship Type="http://schemas.openxmlformats.org/officeDocument/2006/relationships/slide" Target="/ppt/slides/slide6.xml" Id="R79868b9e46f74c9b" /><Relationship Type="http://schemas.openxmlformats.org/officeDocument/2006/relationships/slide" Target="/ppt/slides/slide7.xml" Id="R18505ed316414c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6258127cc246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3f15b743b4ba2" /><Relationship Type="http://schemas.openxmlformats.org/officeDocument/2006/relationships/theme" Target="/ppt/slideMasters/theme/theme1.xml" Id="Rfd2c34a55f284e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33f15b743b4b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f11124eb54f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8819ccc6541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921b53d2149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5e7cfcb2246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02ca700cb45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25d3a74234a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0fc694ac746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 HOLDING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9 765 944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10 770 239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Fjellvegen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989 057 421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