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66b9df8667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7d5c07a82d400a"/>
  </p:sldMasterIdLst>
  <p:sldIdLst>
    <p:sldId xmlns:r="http://schemas.openxmlformats.org/officeDocument/2006/relationships" id="256" r:id="Ra0271a13b1624ec2"/>
    <p:sldId xmlns:r="http://schemas.openxmlformats.org/officeDocument/2006/relationships" id="257" r:id="Rd74843cbe4bd4e02"/>
    <p:sldId xmlns:r="http://schemas.openxmlformats.org/officeDocument/2006/relationships" id="258" r:id="R2c21f8b81e8145ed"/>
    <p:sldId xmlns:r="http://schemas.openxmlformats.org/officeDocument/2006/relationships" id="259" r:id="R825661836236488e"/>
    <p:sldId xmlns:r="http://schemas.openxmlformats.org/officeDocument/2006/relationships" id="260" r:id="R9b0a3d3c1ea5441f"/>
    <p:sldId xmlns:r="http://schemas.openxmlformats.org/officeDocument/2006/relationships" id="261" r:id="Rf8cc29d54f8742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d5c07a82d400a" /><Relationship Type="http://schemas.openxmlformats.org/officeDocument/2006/relationships/slide" Target="/ppt/slides/slide1.xml" Id="Ra0271a13b1624ec2" /><Relationship Type="http://schemas.openxmlformats.org/officeDocument/2006/relationships/slide" Target="/ppt/slides/slide2.xml" Id="Rd74843cbe4bd4e02" /><Relationship Type="http://schemas.openxmlformats.org/officeDocument/2006/relationships/slide" Target="/ppt/slides/slide3.xml" Id="R2c21f8b81e8145ed" /><Relationship Type="http://schemas.openxmlformats.org/officeDocument/2006/relationships/slide" Target="/ppt/slides/slide4.xml" Id="R825661836236488e" /><Relationship Type="http://schemas.openxmlformats.org/officeDocument/2006/relationships/slide" Target="/ppt/slides/slide5.xml" Id="R9b0a3d3c1ea5441f" /><Relationship Type="http://schemas.openxmlformats.org/officeDocument/2006/relationships/slide" Target="/ppt/slides/slide6.xml" Id="Rf8cc29d54f8742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0ba43dc5d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b054b2eb8417f" /><Relationship Type="http://schemas.openxmlformats.org/officeDocument/2006/relationships/theme" Target="/ppt/slideMasters/theme/theme1.xml" Id="R06c6403bd2fb46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b054b2eb8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61400f867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8d51e0712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1827c56ab48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3ba66c74f4e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b5f23b1e3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cc55adf26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