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3639210aa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69993bc9b488e"/>
  </p:sldMasterIdLst>
  <p:sldIdLst>
    <p:sldId xmlns:r="http://schemas.openxmlformats.org/officeDocument/2006/relationships" id="256" r:id="R02ae2f27987e4409"/>
    <p:sldId xmlns:r="http://schemas.openxmlformats.org/officeDocument/2006/relationships" id="257" r:id="Rf95364e9f43d437c"/>
    <p:sldId xmlns:r="http://schemas.openxmlformats.org/officeDocument/2006/relationships" id="258" r:id="R94a6713449794f24"/>
    <p:sldId xmlns:r="http://schemas.openxmlformats.org/officeDocument/2006/relationships" id="259" r:id="R8d151b95b715457a"/>
    <p:sldId xmlns:r="http://schemas.openxmlformats.org/officeDocument/2006/relationships" id="260" r:id="Rc488a57e50fd4fa1"/>
    <p:sldId xmlns:r="http://schemas.openxmlformats.org/officeDocument/2006/relationships" id="261" r:id="Raa93b7dfc1e54b1b"/>
    <p:sldId xmlns:r="http://schemas.openxmlformats.org/officeDocument/2006/relationships" id="262" r:id="Rb842c51f546e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69993bc9b488e" /><Relationship Type="http://schemas.openxmlformats.org/officeDocument/2006/relationships/slide" Target="/ppt/slides/slide1.xml" Id="R02ae2f27987e4409" /><Relationship Type="http://schemas.openxmlformats.org/officeDocument/2006/relationships/slide" Target="/ppt/slides/slide2.xml" Id="Rf95364e9f43d437c" /><Relationship Type="http://schemas.openxmlformats.org/officeDocument/2006/relationships/slide" Target="/ppt/slides/slide3.xml" Id="R94a6713449794f24" /><Relationship Type="http://schemas.openxmlformats.org/officeDocument/2006/relationships/slide" Target="/ppt/slides/slide4.xml" Id="R8d151b95b715457a" /><Relationship Type="http://schemas.openxmlformats.org/officeDocument/2006/relationships/slide" Target="/ppt/slides/slide5.xml" Id="Rc488a57e50fd4fa1" /><Relationship Type="http://schemas.openxmlformats.org/officeDocument/2006/relationships/slide" Target="/ppt/slides/slide6.xml" Id="Raa93b7dfc1e54b1b" /><Relationship Type="http://schemas.openxmlformats.org/officeDocument/2006/relationships/slide" Target="/ppt/slides/slide7.xml" Id="Rb842c51f546e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7ffcb6850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b2eb6721415c" /><Relationship Type="http://schemas.openxmlformats.org/officeDocument/2006/relationships/theme" Target="/ppt/slideMasters/theme/theme1.xml" Id="R39175b9a5e22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db2eb6721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695758ec3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6986d1070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062826de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62a566785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ac8a424d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607be201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0fab6834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