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083938ea3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6a3557bab4484"/>
  </p:sldMasterIdLst>
  <p:sldIdLst>
    <p:sldId xmlns:r="http://schemas.openxmlformats.org/officeDocument/2006/relationships" id="256" r:id="Rf6c5e25cba6940cd"/>
    <p:sldId xmlns:r="http://schemas.openxmlformats.org/officeDocument/2006/relationships" id="257" r:id="R703de25e56584111"/>
    <p:sldId xmlns:r="http://schemas.openxmlformats.org/officeDocument/2006/relationships" id="258" r:id="R2eb79947065d4779"/>
    <p:sldId xmlns:r="http://schemas.openxmlformats.org/officeDocument/2006/relationships" id="259" r:id="R500afc6133534188"/>
    <p:sldId xmlns:r="http://schemas.openxmlformats.org/officeDocument/2006/relationships" id="260" r:id="Rebaf6a1e1b6b4854"/>
    <p:sldId xmlns:r="http://schemas.openxmlformats.org/officeDocument/2006/relationships" id="261" r:id="R73ea105b7ee643bf"/>
    <p:sldId xmlns:r="http://schemas.openxmlformats.org/officeDocument/2006/relationships" id="262" r:id="R3c150e17915f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6a3557bab4484" /><Relationship Type="http://schemas.openxmlformats.org/officeDocument/2006/relationships/slide" Target="/ppt/slides/slide1.xml" Id="Rf6c5e25cba6940cd" /><Relationship Type="http://schemas.openxmlformats.org/officeDocument/2006/relationships/slide" Target="/ppt/slides/slide2.xml" Id="R703de25e56584111" /><Relationship Type="http://schemas.openxmlformats.org/officeDocument/2006/relationships/slide" Target="/ppt/slides/slide3.xml" Id="R2eb79947065d4779" /><Relationship Type="http://schemas.openxmlformats.org/officeDocument/2006/relationships/slide" Target="/ppt/slides/slide4.xml" Id="R500afc6133534188" /><Relationship Type="http://schemas.openxmlformats.org/officeDocument/2006/relationships/slide" Target="/ppt/slides/slide5.xml" Id="Rebaf6a1e1b6b4854" /><Relationship Type="http://schemas.openxmlformats.org/officeDocument/2006/relationships/slide" Target="/ppt/slides/slide6.xml" Id="R73ea105b7ee643bf" /><Relationship Type="http://schemas.openxmlformats.org/officeDocument/2006/relationships/slide" Target="/ppt/slides/slide7.xml" Id="R3c150e17915f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884f894ce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4b996b204790" /><Relationship Type="http://schemas.openxmlformats.org/officeDocument/2006/relationships/theme" Target="/ppt/slideMasters/theme/theme1.xml" Id="Rd76421e127ce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44b996b20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9932219b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3b41b4314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d5e16916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fa4db63d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019febe7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be1982b2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9d97980d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