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35a4bb25c5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7ed055dbc3467d"/>
  </p:sldMasterIdLst>
  <p:sldIdLst>
    <p:sldId xmlns:r="http://schemas.openxmlformats.org/officeDocument/2006/relationships" id="256" r:id="R00f6d7624416449f"/>
    <p:sldId xmlns:r="http://schemas.openxmlformats.org/officeDocument/2006/relationships" id="257" r:id="R680b5b8842dd48ff"/>
    <p:sldId xmlns:r="http://schemas.openxmlformats.org/officeDocument/2006/relationships" id="258" r:id="Rc4275b9d5d7240b5"/>
    <p:sldId xmlns:r="http://schemas.openxmlformats.org/officeDocument/2006/relationships" id="259" r:id="R8d031daa274042f4"/>
    <p:sldId xmlns:r="http://schemas.openxmlformats.org/officeDocument/2006/relationships" id="260" r:id="R7ae4ea77959c41a4"/>
    <p:sldId xmlns:r="http://schemas.openxmlformats.org/officeDocument/2006/relationships" id="261" r:id="Rd98f219ced7748f3"/>
    <p:sldId xmlns:r="http://schemas.openxmlformats.org/officeDocument/2006/relationships" id="262" r:id="R197f5b99ec104b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ed055dbc3467d" /><Relationship Type="http://schemas.openxmlformats.org/officeDocument/2006/relationships/slide" Target="/ppt/slides/slide1.xml" Id="R00f6d7624416449f" /><Relationship Type="http://schemas.openxmlformats.org/officeDocument/2006/relationships/slide" Target="/ppt/slides/slide2.xml" Id="R680b5b8842dd48ff" /><Relationship Type="http://schemas.openxmlformats.org/officeDocument/2006/relationships/slide" Target="/ppt/slides/slide3.xml" Id="Rc4275b9d5d7240b5" /><Relationship Type="http://schemas.openxmlformats.org/officeDocument/2006/relationships/slide" Target="/ppt/slides/slide4.xml" Id="R8d031daa274042f4" /><Relationship Type="http://schemas.openxmlformats.org/officeDocument/2006/relationships/slide" Target="/ppt/slides/slide5.xml" Id="R7ae4ea77959c41a4" /><Relationship Type="http://schemas.openxmlformats.org/officeDocument/2006/relationships/slide" Target="/ppt/slides/slide6.xml" Id="Rd98f219ced7748f3" /><Relationship Type="http://schemas.openxmlformats.org/officeDocument/2006/relationships/slide" Target="/ppt/slides/slide7.xml" Id="R197f5b99ec104b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ac86047db42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476ad294849ff" /><Relationship Type="http://schemas.openxmlformats.org/officeDocument/2006/relationships/theme" Target="/ppt/slideMasters/theme/theme1.xml" Id="R24959d09004a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f476ad294849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cbbbbc86246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adefff50b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bca5833c840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ae9358c4245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1f23a915d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fae52256a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d4b38a95c44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HAKRIS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HAKRIS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−1 775 640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9 535 958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167 170 369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174 426 123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HANS EIRIK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KRISTINE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KIRSTI MARGRETE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KIRSTI MARGRETE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Øvrevollveien 46A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kristine@hakrisinvest.no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