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d823ecf7a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d95a026bb4d56"/>
  </p:sldMasterIdLst>
  <p:sldIdLst>
    <p:sldId xmlns:r="http://schemas.openxmlformats.org/officeDocument/2006/relationships" id="256" r:id="R83760bb4ea6243e4"/>
    <p:sldId xmlns:r="http://schemas.openxmlformats.org/officeDocument/2006/relationships" id="257" r:id="Ra9eba56560304e2f"/>
    <p:sldId xmlns:r="http://schemas.openxmlformats.org/officeDocument/2006/relationships" id="258" r:id="R9102a91dad9f4e2b"/>
    <p:sldId xmlns:r="http://schemas.openxmlformats.org/officeDocument/2006/relationships" id="259" r:id="Rda5c6fefdb724f58"/>
    <p:sldId xmlns:r="http://schemas.openxmlformats.org/officeDocument/2006/relationships" id="260" r:id="Reb3479a11d294256"/>
    <p:sldId xmlns:r="http://schemas.openxmlformats.org/officeDocument/2006/relationships" id="261" r:id="R85a850db32ed497c"/>
    <p:sldId xmlns:r="http://schemas.openxmlformats.org/officeDocument/2006/relationships" id="262" r:id="Re19b1230eb23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d95a026bb4d56" /><Relationship Type="http://schemas.openxmlformats.org/officeDocument/2006/relationships/slide" Target="/ppt/slides/slide1.xml" Id="R83760bb4ea6243e4" /><Relationship Type="http://schemas.openxmlformats.org/officeDocument/2006/relationships/slide" Target="/ppt/slides/slide2.xml" Id="Ra9eba56560304e2f" /><Relationship Type="http://schemas.openxmlformats.org/officeDocument/2006/relationships/slide" Target="/ppt/slides/slide3.xml" Id="R9102a91dad9f4e2b" /><Relationship Type="http://schemas.openxmlformats.org/officeDocument/2006/relationships/slide" Target="/ppt/slides/slide4.xml" Id="Rda5c6fefdb724f58" /><Relationship Type="http://schemas.openxmlformats.org/officeDocument/2006/relationships/slide" Target="/ppt/slides/slide5.xml" Id="Reb3479a11d294256" /><Relationship Type="http://schemas.openxmlformats.org/officeDocument/2006/relationships/slide" Target="/ppt/slides/slide6.xml" Id="R85a850db32ed497c" /><Relationship Type="http://schemas.openxmlformats.org/officeDocument/2006/relationships/slide" Target="/ppt/slides/slide7.xml" Id="Re19b1230eb23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e04894b2d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b3d45a43b4fd0" /><Relationship Type="http://schemas.openxmlformats.org/officeDocument/2006/relationships/theme" Target="/ppt/slideMasters/theme/theme1.xml" Id="Rc8ff120ce84a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b3d45a43b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5ff43580e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bc2c5843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0608c0718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05b7713fc4d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163dc0aa7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6e87f5dba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00726bdf8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19 389 783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Skive, Fløytarvegen 19M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a.skive@online.no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