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44b948cabd4b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ad99c4743c4207"/>
  </p:sldMasterIdLst>
  <p:sldIdLst>
    <p:sldId xmlns:r="http://schemas.openxmlformats.org/officeDocument/2006/relationships" id="256" r:id="Rf9b93916cad84fb4"/>
    <p:sldId xmlns:r="http://schemas.openxmlformats.org/officeDocument/2006/relationships" id="257" r:id="R031acbfa8d1c4ce1"/>
    <p:sldId xmlns:r="http://schemas.openxmlformats.org/officeDocument/2006/relationships" id="258" r:id="R55f833f596e34a12"/>
    <p:sldId xmlns:r="http://schemas.openxmlformats.org/officeDocument/2006/relationships" id="259" r:id="Rbc1429c0151f4444"/>
    <p:sldId xmlns:r="http://schemas.openxmlformats.org/officeDocument/2006/relationships" id="260" r:id="R3a83fc40603845cf"/>
    <p:sldId xmlns:r="http://schemas.openxmlformats.org/officeDocument/2006/relationships" id="261" r:id="Rda791300f5814f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ad99c4743c4207" /><Relationship Type="http://schemas.openxmlformats.org/officeDocument/2006/relationships/slide" Target="/ppt/slides/slide1.xml" Id="Rf9b93916cad84fb4" /><Relationship Type="http://schemas.openxmlformats.org/officeDocument/2006/relationships/slide" Target="/ppt/slides/slide2.xml" Id="R031acbfa8d1c4ce1" /><Relationship Type="http://schemas.openxmlformats.org/officeDocument/2006/relationships/slide" Target="/ppt/slides/slide3.xml" Id="R55f833f596e34a12" /><Relationship Type="http://schemas.openxmlformats.org/officeDocument/2006/relationships/slide" Target="/ppt/slides/slide4.xml" Id="Rbc1429c0151f4444" /><Relationship Type="http://schemas.openxmlformats.org/officeDocument/2006/relationships/slide" Target="/ppt/slides/slide5.xml" Id="R3a83fc40603845cf" /><Relationship Type="http://schemas.openxmlformats.org/officeDocument/2006/relationships/slide" Target="/ppt/slides/slide6.xml" Id="Rda791300f5814f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d65f07a09d46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959929ffe44e8" /><Relationship Type="http://schemas.openxmlformats.org/officeDocument/2006/relationships/theme" Target="/ppt/slideMasters/theme/theme1.xml" Id="R0ab788d861fa4b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9959929ffe44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9a6d6878d49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72f65f00f40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23775dea242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ad732937544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1001f84aa42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407d66ee140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SOLSKINN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SOLSKINN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SOLSKINN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SOLSKINN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SOLSKINN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SOLSKINN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Ragnhilds gate 42A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4044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89 01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989 059 254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SOLSKINN INVESTERING AS</a:t>
            </a:r>
          </a:p>
        </p:txBody>
      </p:sp>
    </p:spTree>
  </p:cSld>
  <p:clrMapOvr>
    <a:masterClrMapping xmlns:a="http://schemas.openxmlformats.org/drawingml/2006/main"/>
  </p:clrMapOvr>
</p:sld>
</file>