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bdb333f03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1c11e26434b53"/>
  </p:sldMasterIdLst>
  <p:sldIdLst>
    <p:sldId xmlns:r="http://schemas.openxmlformats.org/officeDocument/2006/relationships" id="256" r:id="R9739197ba7b9426c"/>
    <p:sldId xmlns:r="http://schemas.openxmlformats.org/officeDocument/2006/relationships" id="257" r:id="R5e189c78a66743f5"/>
    <p:sldId xmlns:r="http://schemas.openxmlformats.org/officeDocument/2006/relationships" id="258" r:id="R1e6677cbb19649dd"/>
    <p:sldId xmlns:r="http://schemas.openxmlformats.org/officeDocument/2006/relationships" id="259" r:id="R2c09a33bb15d4f9e"/>
    <p:sldId xmlns:r="http://schemas.openxmlformats.org/officeDocument/2006/relationships" id="260" r:id="R0f14d2044c684a4d"/>
    <p:sldId xmlns:r="http://schemas.openxmlformats.org/officeDocument/2006/relationships" id="261" r:id="R1f9dd2767b3f4cd4"/>
    <p:sldId xmlns:r="http://schemas.openxmlformats.org/officeDocument/2006/relationships" id="262" r:id="R46760094f4d7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1c11e26434b53" /><Relationship Type="http://schemas.openxmlformats.org/officeDocument/2006/relationships/slide" Target="/ppt/slides/slide1.xml" Id="R9739197ba7b9426c" /><Relationship Type="http://schemas.openxmlformats.org/officeDocument/2006/relationships/slide" Target="/ppt/slides/slide2.xml" Id="R5e189c78a66743f5" /><Relationship Type="http://schemas.openxmlformats.org/officeDocument/2006/relationships/slide" Target="/ppt/slides/slide3.xml" Id="R1e6677cbb19649dd" /><Relationship Type="http://schemas.openxmlformats.org/officeDocument/2006/relationships/slide" Target="/ppt/slides/slide4.xml" Id="R2c09a33bb15d4f9e" /><Relationship Type="http://schemas.openxmlformats.org/officeDocument/2006/relationships/slide" Target="/ppt/slides/slide5.xml" Id="R0f14d2044c684a4d" /><Relationship Type="http://schemas.openxmlformats.org/officeDocument/2006/relationships/slide" Target="/ppt/slides/slide6.xml" Id="R1f9dd2767b3f4cd4" /><Relationship Type="http://schemas.openxmlformats.org/officeDocument/2006/relationships/slide" Target="/ppt/slides/slide7.xml" Id="R46760094f4d7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837d4d2e8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a441383e46f7" /><Relationship Type="http://schemas.openxmlformats.org/officeDocument/2006/relationships/theme" Target="/ppt/slideMasters/theme/theme1.xml" Id="R4bc2b207d701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0a441383e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43973bbb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b91f1e20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8d57d367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e03321ed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c2d15cdf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c116395a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a0580d41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