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d4cea4dc7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9212d9a7d451b"/>
  </p:sldMasterIdLst>
  <p:sldIdLst>
    <p:sldId xmlns:r="http://schemas.openxmlformats.org/officeDocument/2006/relationships" id="256" r:id="R78b0c1fed4c84fce"/>
    <p:sldId xmlns:r="http://schemas.openxmlformats.org/officeDocument/2006/relationships" id="257" r:id="Rea813b6e53b441e1"/>
    <p:sldId xmlns:r="http://schemas.openxmlformats.org/officeDocument/2006/relationships" id="258" r:id="R39a5e4ef10fe4024"/>
    <p:sldId xmlns:r="http://schemas.openxmlformats.org/officeDocument/2006/relationships" id="259" r:id="R7095a759e1904dfc"/>
    <p:sldId xmlns:r="http://schemas.openxmlformats.org/officeDocument/2006/relationships" id="260" r:id="R86cfbcc5c29241d6"/>
    <p:sldId xmlns:r="http://schemas.openxmlformats.org/officeDocument/2006/relationships" id="261" r:id="Re438fada634d405e"/>
    <p:sldId xmlns:r="http://schemas.openxmlformats.org/officeDocument/2006/relationships" id="262" r:id="Re53455767877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9212d9a7d451b" /><Relationship Type="http://schemas.openxmlformats.org/officeDocument/2006/relationships/slide" Target="/ppt/slides/slide1.xml" Id="R78b0c1fed4c84fce" /><Relationship Type="http://schemas.openxmlformats.org/officeDocument/2006/relationships/slide" Target="/ppt/slides/slide2.xml" Id="Rea813b6e53b441e1" /><Relationship Type="http://schemas.openxmlformats.org/officeDocument/2006/relationships/slide" Target="/ppt/slides/slide3.xml" Id="R39a5e4ef10fe4024" /><Relationship Type="http://schemas.openxmlformats.org/officeDocument/2006/relationships/slide" Target="/ppt/slides/slide4.xml" Id="R7095a759e1904dfc" /><Relationship Type="http://schemas.openxmlformats.org/officeDocument/2006/relationships/slide" Target="/ppt/slides/slide5.xml" Id="R86cfbcc5c29241d6" /><Relationship Type="http://schemas.openxmlformats.org/officeDocument/2006/relationships/slide" Target="/ppt/slides/slide6.xml" Id="Re438fada634d405e" /><Relationship Type="http://schemas.openxmlformats.org/officeDocument/2006/relationships/slide" Target="/ppt/slides/slide7.xml" Id="Re53455767877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8a686e70a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e6d72615e43fe" /><Relationship Type="http://schemas.openxmlformats.org/officeDocument/2006/relationships/theme" Target="/ppt/slideMasters/theme/theme1.xml" Id="R40dc2947953f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e6d72615e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73f460d6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93ef0822a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0c7d3c9d9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2028e24aa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917853630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3ca14185d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8a7eb987c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SPECTATIO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SPECTATIO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186 183 281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192 084 392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