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4ac0a4ff9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04b2237664e93"/>
  </p:sldMasterIdLst>
  <p:sldIdLst>
    <p:sldId xmlns:r="http://schemas.openxmlformats.org/officeDocument/2006/relationships" id="256" r:id="Rb17416198e3a4ff8"/>
    <p:sldId xmlns:r="http://schemas.openxmlformats.org/officeDocument/2006/relationships" id="257" r:id="R95a944edabb94490"/>
    <p:sldId xmlns:r="http://schemas.openxmlformats.org/officeDocument/2006/relationships" id="258" r:id="R0971a3ca9b674eca"/>
    <p:sldId xmlns:r="http://schemas.openxmlformats.org/officeDocument/2006/relationships" id="259" r:id="R8af71ba2db6c4589"/>
    <p:sldId xmlns:r="http://schemas.openxmlformats.org/officeDocument/2006/relationships" id="260" r:id="Rec10a796e68d464a"/>
    <p:sldId xmlns:r="http://schemas.openxmlformats.org/officeDocument/2006/relationships" id="261" r:id="R14c49b72de404d05"/>
    <p:sldId xmlns:r="http://schemas.openxmlformats.org/officeDocument/2006/relationships" id="262" r:id="R73c392a8412b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04b2237664e93" /><Relationship Type="http://schemas.openxmlformats.org/officeDocument/2006/relationships/slide" Target="/ppt/slides/slide1.xml" Id="Rb17416198e3a4ff8" /><Relationship Type="http://schemas.openxmlformats.org/officeDocument/2006/relationships/slide" Target="/ppt/slides/slide2.xml" Id="R95a944edabb94490" /><Relationship Type="http://schemas.openxmlformats.org/officeDocument/2006/relationships/slide" Target="/ppt/slides/slide3.xml" Id="R0971a3ca9b674eca" /><Relationship Type="http://schemas.openxmlformats.org/officeDocument/2006/relationships/slide" Target="/ppt/slides/slide4.xml" Id="R8af71ba2db6c4589" /><Relationship Type="http://schemas.openxmlformats.org/officeDocument/2006/relationships/slide" Target="/ppt/slides/slide5.xml" Id="Rec10a796e68d464a" /><Relationship Type="http://schemas.openxmlformats.org/officeDocument/2006/relationships/slide" Target="/ppt/slides/slide6.xml" Id="R14c49b72de404d05" /><Relationship Type="http://schemas.openxmlformats.org/officeDocument/2006/relationships/slide" Target="/ppt/slides/slide7.xml" Id="R73c392a8412b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edeb98c82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5325626b4461" /><Relationship Type="http://schemas.openxmlformats.org/officeDocument/2006/relationships/theme" Target="/ppt/slideMasters/theme/theme1.xml" Id="R77a15353d83a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85325626b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317a4985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0c2fa8a7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e7e3fce1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b56ebdf4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b53650b5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5ded9828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24f568bc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