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854f55962348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77530719984188"/>
  </p:sldMasterIdLst>
  <p:sldIdLst>
    <p:sldId xmlns:r="http://schemas.openxmlformats.org/officeDocument/2006/relationships" id="256" r:id="Raee72c2ac527443f"/>
    <p:sldId xmlns:r="http://schemas.openxmlformats.org/officeDocument/2006/relationships" id="257" r:id="R320fc1f155924a70"/>
    <p:sldId xmlns:r="http://schemas.openxmlformats.org/officeDocument/2006/relationships" id="258" r:id="R8b7bbe47c4634297"/>
    <p:sldId xmlns:r="http://schemas.openxmlformats.org/officeDocument/2006/relationships" id="259" r:id="R3744b3ab60534c96"/>
    <p:sldId xmlns:r="http://schemas.openxmlformats.org/officeDocument/2006/relationships" id="260" r:id="R1d00517e70984f8e"/>
    <p:sldId xmlns:r="http://schemas.openxmlformats.org/officeDocument/2006/relationships" id="261" r:id="Rf533c3fcc9ae446d"/>
    <p:sldId xmlns:r="http://schemas.openxmlformats.org/officeDocument/2006/relationships" id="262" r:id="R1cdb5f775ec8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77530719984188" /><Relationship Type="http://schemas.openxmlformats.org/officeDocument/2006/relationships/slide" Target="/ppt/slides/slide1.xml" Id="Raee72c2ac527443f" /><Relationship Type="http://schemas.openxmlformats.org/officeDocument/2006/relationships/slide" Target="/ppt/slides/slide2.xml" Id="R320fc1f155924a70" /><Relationship Type="http://schemas.openxmlformats.org/officeDocument/2006/relationships/slide" Target="/ppt/slides/slide3.xml" Id="R8b7bbe47c4634297" /><Relationship Type="http://schemas.openxmlformats.org/officeDocument/2006/relationships/slide" Target="/ppt/slides/slide4.xml" Id="R3744b3ab60534c96" /><Relationship Type="http://schemas.openxmlformats.org/officeDocument/2006/relationships/slide" Target="/ppt/slides/slide5.xml" Id="R1d00517e70984f8e" /><Relationship Type="http://schemas.openxmlformats.org/officeDocument/2006/relationships/slide" Target="/ppt/slides/slide6.xml" Id="Rf533c3fcc9ae446d" /><Relationship Type="http://schemas.openxmlformats.org/officeDocument/2006/relationships/slide" Target="/ppt/slides/slide7.xml" Id="R1cdb5f775ec8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a2000284641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40e5bd095415b" /><Relationship Type="http://schemas.openxmlformats.org/officeDocument/2006/relationships/theme" Target="/ppt/slideMasters/theme/theme1.xml" Id="Rce64bb54212d41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740e5bd09541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81e307f2747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8a5c46a3541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7bfdf2f8f4b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334cd57cf4c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196a72a4e4c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51c4d488d49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49c4ac2354c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ARNSTEIN'S EIENDOMSSERVICE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ARNSTEIN'S EIENDOMSSERVICE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85 042 840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105 188 783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SØRGÅRD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AISEE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H0302, Havseilervegen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50 42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