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efaf30c7b74c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5e1be5c6d14d91"/>
  </p:sldMasterIdLst>
  <p:sldIdLst>
    <p:sldId xmlns:r="http://schemas.openxmlformats.org/officeDocument/2006/relationships" id="256" r:id="R2a0cee872eef4d21"/>
    <p:sldId xmlns:r="http://schemas.openxmlformats.org/officeDocument/2006/relationships" id="257" r:id="Rdefa1e0afd4e4920"/>
    <p:sldId xmlns:r="http://schemas.openxmlformats.org/officeDocument/2006/relationships" id="258" r:id="Rb56158cc31e24120"/>
    <p:sldId xmlns:r="http://schemas.openxmlformats.org/officeDocument/2006/relationships" id="259" r:id="R077968e34ce74784"/>
    <p:sldId xmlns:r="http://schemas.openxmlformats.org/officeDocument/2006/relationships" id="260" r:id="R8871c8729f2144eb"/>
    <p:sldId xmlns:r="http://schemas.openxmlformats.org/officeDocument/2006/relationships" id="261" r:id="R0e16357480ad428b"/>
    <p:sldId xmlns:r="http://schemas.openxmlformats.org/officeDocument/2006/relationships" id="262" r:id="R6ea4cf5d9ce54b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e1be5c6d14d91" /><Relationship Type="http://schemas.openxmlformats.org/officeDocument/2006/relationships/slide" Target="/ppt/slides/slide1.xml" Id="R2a0cee872eef4d21" /><Relationship Type="http://schemas.openxmlformats.org/officeDocument/2006/relationships/slide" Target="/ppt/slides/slide2.xml" Id="Rdefa1e0afd4e4920" /><Relationship Type="http://schemas.openxmlformats.org/officeDocument/2006/relationships/slide" Target="/ppt/slides/slide3.xml" Id="Rb56158cc31e24120" /><Relationship Type="http://schemas.openxmlformats.org/officeDocument/2006/relationships/slide" Target="/ppt/slides/slide4.xml" Id="R077968e34ce74784" /><Relationship Type="http://schemas.openxmlformats.org/officeDocument/2006/relationships/slide" Target="/ppt/slides/slide5.xml" Id="R8871c8729f2144eb" /><Relationship Type="http://schemas.openxmlformats.org/officeDocument/2006/relationships/slide" Target="/ppt/slides/slide6.xml" Id="R0e16357480ad428b" /><Relationship Type="http://schemas.openxmlformats.org/officeDocument/2006/relationships/slide" Target="/ppt/slides/slide7.xml" Id="R6ea4cf5d9ce54b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ee50c8c0e4e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aaa82c0d34e82" /><Relationship Type="http://schemas.openxmlformats.org/officeDocument/2006/relationships/theme" Target="/ppt/slideMasters/theme/theme1.xml" Id="Rf35ecb77fa2b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3aaa82c0d34e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08f10833f42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f9edd38684d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726bc147149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90dce21ae4f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dfa30d84743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528c2e1824b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f82a4accc47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3 232 421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2 743 497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3 220 768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69 123 738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74 808 647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LYSKLÆTT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Setroms veg 10D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