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833bf6f6bf84be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97e8e69c2824394"/>
  </p:sldMasterIdLst>
  <p:sldIdLst>
    <p:sldId xmlns:r="http://schemas.openxmlformats.org/officeDocument/2006/relationships" id="256" r:id="R3fa8f6f71aab4c5e"/>
    <p:sldId xmlns:r="http://schemas.openxmlformats.org/officeDocument/2006/relationships" id="257" r:id="R6ed2527f45b84cd3"/>
    <p:sldId xmlns:r="http://schemas.openxmlformats.org/officeDocument/2006/relationships" id="258" r:id="Rce1488ab4f404670"/>
    <p:sldId xmlns:r="http://schemas.openxmlformats.org/officeDocument/2006/relationships" id="259" r:id="R30dac39ae1074d53"/>
    <p:sldId xmlns:r="http://schemas.openxmlformats.org/officeDocument/2006/relationships" id="260" r:id="R9590781811c149d2"/>
    <p:sldId xmlns:r="http://schemas.openxmlformats.org/officeDocument/2006/relationships" id="261" r:id="Rbc9eb180c45d42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7e8e69c2824394" /><Relationship Type="http://schemas.openxmlformats.org/officeDocument/2006/relationships/slide" Target="/ppt/slides/slide1.xml" Id="R3fa8f6f71aab4c5e" /><Relationship Type="http://schemas.openxmlformats.org/officeDocument/2006/relationships/slide" Target="/ppt/slides/slide2.xml" Id="R6ed2527f45b84cd3" /><Relationship Type="http://schemas.openxmlformats.org/officeDocument/2006/relationships/slide" Target="/ppt/slides/slide3.xml" Id="Rce1488ab4f404670" /><Relationship Type="http://schemas.openxmlformats.org/officeDocument/2006/relationships/slide" Target="/ppt/slides/slide4.xml" Id="R30dac39ae1074d53" /><Relationship Type="http://schemas.openxmlformats.org/officeDocument/2006/relationships/slide" Target="/ppt/slides/slide5.xml" Id="R9590781811c149d2" /><Relationship Type="http://schemas.openxmlformats.org/officeDocument/2006/relationships/slide" Target="/ppt/slides/slide6.xml" Id="Rbc9eb180c45d42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ab00219dcc411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990af4924346f1" /><Relationship Type="http://schemas.openxmlformats.org/officeDocument/2006/relationships/theme" Target="/ppt/slideMasters/theme/theme1.xml" Id="R32e3430209ab4ca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990af4924346f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558e9199a14f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733605ff7845b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6cf5dfca3842d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8c7b06128c404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275dd8c4094f5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06b4d43fff41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BIRKEBEINER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BIRKEBEINER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BIRKEBEINER INVEST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BIRKEBEINER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BIRKEBEINER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BIRKEBEINER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AARHUS FRODE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BIRKEBEINER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989 061 313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BIRKEBEINER INVEST AS</a:t>
            </a:r>
          </a:p>
        </p:txBody>
      </p:sp>
    </p:spTree>
  </p:cSld>
  <p:clrMapOvr>
    <a:masterClrMapping xmlns:a="http://schemas.openxmlformats.org/drawingml/2006/main"/>
  </p:clrMapOvr>
</p:sld>
</file>