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08c3a031f4d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6933e999ea4edb"/>
  </p:sldMasterIdLst>
  <p:sldIdLst>
    <p:sldId xmlns:r="http://schemas.openxmlformats.org/officeDocument/2006/relationships" id="256" r:id="Rbf463378eecf40eb"/>
    <p:sldId xmlns:r="http://schemas.openxmlformats.org/officeDocument/2006/relationships" id="257" r:id="R37cd0d8e80ab4f26"/>
    <p:sldId xmlns:r="http://schemas.openxmlformats.org/officeDocument/2006/relationships" id="258" r:id="Rc1278fb935174cfb"/>
    <p:sldId xmlns:r="http://schemas.openxmlformats.org/officeDocument/2006/relationships" id="259" r:id="R540748837a42413b"/>
    <p:sldId xmlns:r="http://schemas.openxmlformats.org/officeDocument/2006/relationships" id="260" r:id="Rbbc3a4d34cd242b8"/>
    <p:sldId xmlns:r="http://schemas.openxmlformats.org/officeDocument/2006/relationships" id="261" r:id="Ra23353f55d9a40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933e999ea4edb" /><Relationship Type="http://schemas.openxmlformats.org/officeDocument/2006/relationships/slide" Target="/ppt/slides/slide1.xml" Id="Rbf463378eecf40eb" /><Relationship Type="http://schemas.openxmlformats.org/officeDocument/2006/relationships/slide" Target="/ppt/slides/slide2.xml" Id="R37cd0d8e80ab4f26" /><Relationship Type="http://schemas.openxmlformats.org/officeDocument/2006/relationships/slide" Target="/ppt/slides/slide3.xml" Id="Rc1278fb935174cfb" /><Relationship Type="http://schemas.openxmlformats.org/officeDocument/2006/relationships/slide" Target="/ppt/slides/slide4.xml" Id="R540748837a42413b" /><Relationship Type="http://schemas.openxmlformats.org/officeDocument/2006/relationships/slide" Target="/ppt/slides/slide5.xml" Id="Rbbc3a4d34cd242b8" /><Relationship Type="http://schemas.openxmlformats.org/officeDocument/2006/relationships/slide" Target="/ppt/slides/slide6.xml" Id="Ra23353f55d9a40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2b2b91cae43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8e531caae41bf" /><Relationship Type="http://schemas.openxmlformats.org/officeDocument/2006/relationships/theme" Target="/ppt/slideMasters/theme/theme1.xml" Id="R7f3a819d30734d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58e531caae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8318d7afa4e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d1aebf46d4c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3bf5a0aa449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d94b06f4a4d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aa650af144e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57f4f29894b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ISCAP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989 061 666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