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36a0b6ed2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6cd75190e490b"/>
  </p:sldMasterIdLst>
  <p:sldIdLst>
    <p:sldId xmlns:r="http://schemas.openxmlformats.org/officeDocument/2006/relationships" id="256" r:id="Re0f7806c25a04d3b"/>
    <p:sldId xmlns:r="http://schemas.openxmlformats.org/officeDocument/2006/relationships" id="257" r:id="Rb6150f4300844577"/>
    <p:sldId xmlns:r="http://schemas.openxmlformats.org/officeDocument/2006/relationships" id="258" r:id="R5ff5986a796f49a8"/>
    <p:sldId xmlns:r="http://schemas.openxmlformats.org/officeDocument/2006/relationships" id="259" r:id="R738aea39e39b4f26"/>
    <p:sldId xmlns:r="http://schemas.openxmlformats.org/officeDocument/2006/relationships" id="260" r:id="R2e49e3d190534bac"/>
    <p:sldId xmlns:r="http://schemas.openxmlformats.org/officeDocument/2006/relationships" id="261" r:id="R0512a3c6867b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6cd75190e490b" /><Relationship Type="http://schemas.openxmlformats.org/officeDocument/2006/relationships/slide" Target="/ppt/slides/slide1.xml" Id="Re0f7806c25a04d3b" /><Relationship Type="http://schemas.openxmlformats.org/officeDocument/2006/relationships/slide" Target="/ppt/slides/slide2.xml" Id="Rb6150f4300844577" /><Relationship Type="http://schemas.openxmlformats.org/officeDocument/2006/relationships/slide" Target="/ppt/slides/slide3.xml" Id="R5ff5986a796f49a8" /><Relationship Type="http://schemas.openxmlformats.org/officeDocument/2006/relationships/slide" Target="/ppt/slides/slide4.xml" Id="R738aea39e39b4f26" /><Relationship Type="http://schemas.openxmlformats.org/officeDocument/2006/relationships/slide" Target="/ppt/slides/slide5.xml" Id="R2e49e3d190534bac" /><Relationship Type="http://schemas.openxmlformats.org/officeDocument/2006/relationships/slide" Target="/ppt/slides/slide6.xml" Id="R0512a3c6867b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408146e01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1d72084c4bad" /><Relationship Type="http://schemas.openxmlformats.org/officeDocument/2006/relationships/theme" Target="/ppt/slideMasters/theme/theme1.xml" Id="Rc1be05c6f028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01d72084c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e3e58c60f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cb330f1ee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2600cfc0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8b8cb4da0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78590d66b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c18c77d6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