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c10021365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7dfd75b854188"/>
  </p:sldMasterIdLst>
  <p:sldIdLst>
    <p:sldId xmlns:r="http://schemas.openxmlformats.org/officeDocument/2006/relationships" id="256" r:id="R452394176df24051"/>
    <p:sldId xmlns:r="http://schemas.openxmlformats.org/officeDocument/2006/relationships" id="257" r:id="R2af344ea83e64227"/>
    <p:sldId xmlns:r="http://schemas.openxmlformats.org/officeDocument/2006/relationships" id="258" r:id="Rad44e39b318e4570"/>
    <p:sldId xmlns:r="http://schemas.openxmlformats.org/officeDocument/2006/relationships" id="259" r:id="Rab1f7a2016344988"/>
    <p:sldId xmlns:r="http://schemas.openxmlformats.org/officeDocument/2006/relationships" id="260" r:id="R760a91f843904270"/>
    <p:sldId xmlns:r="http://schemas.openxmlformats.org/officeDocument/2006/relationships" id="261" r:id="R4a56106ec4d247d3"/>
    <p:sldId xmlns:r="http://schemas.openxmlformats.org/officeDocument/2006/relationships" id="262" r:id="Re4a5b4de6d5e4d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7dfd75b854188" /><Relationship Type="http://schemas.openxmlformats.org/officeDocument/2006/relationships/slide" Target="/ppt/slides/slide1.xml" Id="R452394176df24051" /><Relationship Type="http://schemas.openxmlformats.org/officeDocument/2006/relationships/slide" Target="/ppt/slides/slide2.xml" Id="R2af344ea83e64227" /><Relationship Type="http://schemas.openxmlformats.org/officeDocument/2006/relationships/slide" Target="/ppt/slides/slide3.xml" Id="Rad44e39b318e4570" /><Relationship Type="http://schemas.openxmlformats.org/officeDocument/2006/relationships/slide" Target="/ppt/slides/slide4.xml" Id="Rab1f7a2016344988" /><Relationship Type="http://schemas.openxmlformats.org/officeDocument/2006/relationships/slide" Target="/ppt/slides/slide5.xml" Id="R760a91f843904270" /><Relationship Type="http://schemas.openxmlformats.org/officeDocument/2006/relationships/slide" Target="/ppt/slides/slide6.xml" Id="R4a56106ec4d247d3" /><Relationship Type="http://schemas.openxmlformats.org/officeDocument/2006/relationships/slide" Target="/ppt/slides/slide7.xml" Id="Re4a5b4de6d5e4d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a5187b254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2bdfc0d364b79" /><Relationship Type="http://schemas.openxmlformats.org/officeDocument/2006/relationships/theme" Target="/ppt/slideMasters/theme/theme1.xml" Id="R4b96ded21afc4b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2bdfc0d36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12643d1f1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436e8116d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976c6a6f6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5a1d88cea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2cf8d13a2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fff3e47e3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5156eea35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290 214 186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287 319 445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283 985 411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718 966 785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813 301 051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PÅL MAGNUS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GABRIEL OLDEIDE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M Reed, Bygdøynesveien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