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0bf0ef0d84c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9f7b3d62a44f1"/>
  </p:sldMasterIdLst>
  <p:sldIdLst>
    <p:sldId xmlns:r="http://schemas.openxmlformats.org/officeDocument/2006/relationships" id="256" r:id="R827537379cd84178"/>
    <p:sldId xmlns:r="http://schemas.openxmlformats.org/officeDocument/2006/relationships" id="257" r:id="Rbc6377a1a9b74979"/>
    <p:sldId xmlns:r="http://schemas.openxmlformats.org/officeDocument/2006/relationships" id="258" r:id="Rede3a08272d54aaa"/>
    <p:sldId xmlns:r="http://schemas.openxmlformats.org/officeDocument/2006/relationships" id="259" r:id="R92bb1c306b404454"/>
    <p:sldId xmlns:r="http://schemas.openxmlformats.org/officeDocument/2006/relationships" id="260" r:id="R2c042e8b2ae94553"/>
    <p:sldId xmlns:r="http://schemas.openxmlformats.org/officeDocument/2006/relationships" id="261" r:id="R1824cccebfa848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9f7b3d62a44f1" /><Relationship Type="http://schemas.openxmlformats.org/officeDocument/2006/relationships/slide" Target="/ppt/slides/slide1.xml" Id="R827537379cd84178" /><Relationship Type="http://schemas.openxmlformats.org/officeDocument/2006/relationships/slide" Target="/ppt/slides/slide2.xml" Id="Rbc6377a1a9b74979" /><Relationship Type="http://schemas.openxmlformats.org/officeDocument/2006/relationships/slide" Target="/ppt/slides/slide3.xml" Id="Rede3a08272d54aaa" /><Relationship Type="http://schemas.openxmlformats.org/officeDocument/2006/relationships/slide" Target="/ppt/slides/slide4.xml" Id="R92bb1c306b404454" /><Relationship Type="http://schemas.openxmlformats.org/officeDocument/2006/relationships/slide" Target="/ppt/slides/slide5.xml" Id="R2c042e8b2ae94553" /><Relationship Type="http://schemas.openxmlformats.org/officeDocument/2006/relationships/slide" Target="/ppt/slides/slide6.xml" Id="R1824cccebfa848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86385f6a5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5c1de03da477a" /><Relationship Type="http://schemas.openxmlformats.org/officeDocument/2006/relationships/theme" Target="/ppt/slideMasters/theme/theme1.xml" Id="Raa65902e81da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5c1de03da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4e445faaf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cc038355a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be620619a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cfb9ea7c4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8aa44e89c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a8ac1402141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NOPEK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NOPEK HOLDING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NORDMARK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enonordmark@outlook.com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NOPEK HOLDING AS</a:t>
            </a:r>
          </a:p>
        </p:txBody>
      </p:sp>
    </p:spTree>
  </p:cSld>
  <p:clrMapOvr>
    <a:masterClrMapping xmlns:a="http://schemas.openxmlformats.org/drawingml/2006/main"/>
  </p:clrMapOvr>
</p:sld>
</file>