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99fc044f514d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13736f446e4a61"/>
  </p:sldMasterIdLst>
  <p:sldIdLst>
    <p:sldId xmlns:r="http://schemas.openxmlformats.org/officeDocument/2006/relationships" id="256" r:id="Rcc9e4a93ad124fc7"/>
    <p:sldId xmlns:r="http://schemas.openxmlformats.org/officeDocument/2006/relationships" id="257" r:id="Rfe0aab69894340c6"/>
    <p:sldId xmlns:r="http://schemas.openxmlformats.org/officeDocument/2006/relationships" id="258" r:id="Ree433a53ddaf4557"/>
    <p:sldId xmlns:r="http://schemas.openxmlformats.org/officeDocument/2006/relationships" id="259" r:id="R25d0fd96363a4442"/>
    <p:sldId xmlns:r="http://schemas.openxmlformats.org/officeDocument/2006/relationships" id="260" r:id="R863868add3964df1"/>
    <p:sldId xmlns:r="http://schemas.openxmlformats.org/officeDocument/2006/relationships" id="261" r:id="R37a7de4f35054b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3736f446e4a61" /><Relationship Type="http://schemas.openxmlformats.org/officeDocument/2006/relationships/slide" Target="/ppt/slides/slide1.xml" Id="Rcc9e4a93ad124fc7" /><Relationship Type="http://schemas.openxmlformats.org/officeDocument/2006/relationships/slide" Target="/ppt/slides/slide2.xml" Id="Rfe0aab69894340c6" /><Relationship Type="http://schemas.openxmlformats.org/officeDocument/2006/relationships/slide" Target="/ppt/slides/slide3.xml" Id="Ree433a53ddaf4557" /><Relationship Type="http://schemas.openxmlformats.org/officeDocument/2006/relationships/slide" Target="/ppt/slides/slide4.xml" Id="R25d0fd96363a4442" /><Relationship Type="http://schemas.openxmlformats.org/officeDocument/2006/relationships/slide" Target="/ppt/slides/slide5.xml" Id="R863868add3964df1" /><Relationship Type="http://schemas.openxmlformats.org/officeDocument/2006/relationships/slide" Target="/ppt/slides/slide6.xml" Id="R37a7de4f35054b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34303c32c42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01684ce6f4141" /><Relationship Type="http://schemas.openxmlformats.org/officeDocument/2006/relationships/theme" Target="/ppt/slideMasters/theme/theme1.xml" Id="Rbcc6d530d019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801684ce6f41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a5d5f4c1c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89925038947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8d50ace3242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da213c5764c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808878c6e4b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d822fa00f4b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 CAPITAL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GADUS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GADUS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CAPITAL AS</a:t>
            </a:r>
          </a:p>
        </p:txBody>
      </p:sp>
    </p:spTree>
  </p:cSld>
  <p:clrMapOvr>
    <a:masterClrMapping xmlns:a="http://schemas.openxmlformats.org/drawingml/2006/main"/>
  </p:clrMapOvr>
</p:sld>
</file>