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b30ecaa474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e75e87fcb4177"/>
  </p:sldMasterIdLst>
  <p:sldIdLst>
    <p:sldId xmlns:r="http://schemas.openxmlformats.org/officeDocument/2006/relationships" id="256" r:id="Re8ad4a7a59ee44be"/>
    <p:sldId xmlns:r="http://schemas.openxmlformats.org/officeDocument/2006/relationships" id="257" r:id="Rca949231443d4fec"/>
    <p:sldId xmlns:r="http://schemas.openxmlformats.org/officeDocument/2006/relationships" id="258" r:id="R21dede00082c45e6"/>
    <p:sldId xmlns:r="http://schemas.openxmlformats.org/officeDocument/2006/relationships" id="259" r:id="R999db715ff4b4623"/>
    <p:sldId xmlns:r="http://schemas.openxmlformats.org/officeDocument/2006/relationships" id="260" r:id="R2a48a06c79f24a0d"/>
    <p:sldId xmlns:r="http://schemas.openxmlformats.org/officeDocument/2006/relationships" id="261" r:id="R9154f5cf1a20469e"/>
    <p:sldId xmlns:r="http://schemas.openxmlformats.org/officeDocument/2006/relationships" id="262" r:id="Re6ddc098d72d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e75e87fcb4177" /><Relationship Type="http://schemas.openxmlformats.org/officeDocument/2006/relationships/slide" Target="/ppt/slides/slide1.xml" Id="Re8ad4a7a59ee44be" /><Relationship Type="http://schemas.openxmlformats.org/officeDocument/2006/relationships/slide" Target="/ppt/slides/slide2.xml" Id="Rca949231443d4fec" /><Relationship Type="http://schemas.openxmlformats.org/officeDocument/2006/relationships/slide" Target="/ppt/slides/slide3.xml" Id="R21dede00082c45e6" /><Relationship Type="http://schemas.openxmlformats.org/officeDocument/2006/relationships/slide" Target="/ppt/slides/slide4.xml" Id="R999db715ff4b4623" /><Relationship Type="http://schemas.openxmlformats.org/officeDocument/2006/relationships/slide" Target="/ppt/slides/slide5.xml" Id="R2a48a06c79f24a0d" /><Relationship Type="http://schemas.openxmlformats.org/officeDocument/2006/relationships/slide" Target="/ppt/slides/slide6.xml" Id="R9154f5cf1a20469e" /><Relationship Type="http://schemas.openxmlformats.org/officeDocument/2006/relationships/slide" Target="/ppt/slides/slide7.xml" Id="Re6ddc098d72d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f02cfe25642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f3265b4f64eaa" /><Relationship Type="http://schemas.openxmlformats.org/officeDocument/2006/relationships/theme" Target="/ppt/slideMasters/theme/theme1.xml" Id="R036323cf308943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f3265b4f64e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1eda5b5b8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bf4a5d6c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79abed1e144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f5e3872eb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723673b44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814d05479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d65f5af3041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MICATSO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MICATSO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26 006 491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26 686 578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Fløyveien 13G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3084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MICATSO AS</a:t>
            </a:r>
          </a:p>
        </p:txBody>
      </p:sp>
    </p:spTree>
  </p:cSld>
  <p:clrMapOvr>
    <a:masterClrMapping xmlns:a="http://schemas.openxmlformats.org/drawingml/2006/main"/>
  </p:clrMapOvr>
</p:sld>
</file>