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e3ca191d0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2f3e04b95425e"/>
  </p:sldMasterIdLst>
  <p:sldIdLst>
    <p:sldId xmlns:r="http://schemas.openxmlformats.org/officeDocument/2006/relationships" id="256" r:id="R45cc8a8191044271"/>
    <p:sldId xmlns:r="http://schemas.openxmlformats.org/officeDocument/2006/relationships" id="257" r:id="R2cb36d94691c473d"/>
    <p:sldId xmlns:r="http://schemas.openxmlformats.org/officeDocument/2006/relationships" id="258" r:id="R0457bc2f37da46c4"/>
    <p:sldId xmlns:r="http://schemas.openxmlformats.org/officeDocument/2006/relationships" id="259" r:id="Rffe4906969144144"/>
    <p:sldId xmlns:r="http://schemas.openxmlformats.org/officeDocument/2006/relationships" id="260" r:id="R35e25b557263455a"/>
    <p:sldId xmlns:r="http://schemas.openxmlformats.org/officeDocument/2006/relationships" id="261" r:id="R3b254192d6ab4a1e"/>
    <p:sldId xmlns:r="http://schemas.openxmlformats.org/officeDocument/2006/relationships" id="262" r:id="Rbdcefc5cf8b6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2f3e04b95425e" /><Relationship Type="http://schemas.openxmlformats.org/officeDocument/2006/relationships/slide" Target="/ppt/slides/slide1.xml" Id="R45cc8a8191044271" /><Relationship Type="http://schemas.openxmlformats.org/officeDocument/2006/relationships/slide" Target="/ppt/slides/slide2.xml" Id="R2cb36d94691c473d" /><Relationship Type="http://schemas.openxmlformats.org/officeDocument/2006/relationships/slide" Target="/ppt/slides/slide3.xml" Id="R0457bc2f37da46c4" /><Relationship Type="http://schemas.openxmlformats.org/officeDocument/2006/relationships/slide" Target="/ppt/slides/slide4.xml" Id="Rffe4906969144144" /><Relationship Type="http://schemas.openxmlformats.org/officeDocument/2006/relationships/slide" Target="/ppt/slides/slide5.xml" Id="R35e25b557263455a" /><Relationship Type="http://schemas.openxmlformats.org/officeDocument/2006/relationships/slide" Target="/ppt/slides/slide6.xml" Id="R3b254192d6ab4a1e" /><Relationship Type="http://schemas.openxmlformats.org/officeDocument/2006/relationships/slide" Target="/ppt/slides/slide7.xml" Id="Rbdcefc5cf8b6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1a0e50a3a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eb9e8a0e74ee4" /><Relationship Type="http://schemas.openxmlformats.org/officeDocument/2006/relationships/theme" Target="/ppt/slideMasters/theme/theme1.xml" Id="R68ec9a0747bd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eb9e8a0e7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1a3387b02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8bf6d6d8b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4d84163a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bc179853c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4f93cefd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cc518080d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7761f4342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PRG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2 109 426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11 883 315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RINGKJØB GROTH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20 84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PRG HOLDING AS</a:t>
            </a:r>
          </a:p>
        </p:txBody>
      </p:sp>
    </p:spTree>
  </p:cSld>
  <p:clrMapOvr>
    <a:masterClrMapping xmlns:a="http://schemas.openxmlformats.org/drawingml/2006/main"/>
  </p:clrMapOvr>
</p:sld>
</file>