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4270b5c395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7fa3bf7484d8c"/>
  </p:sldMasterIdLst>
  <p:sldIdLst>
    <p:sldId xmlns:r="http://schemas.openxmlformats.org/officeDocument/2006/relationships" id="256" r:id="Re4c2c48c70084645"/>
    <p:sldId xmlns:r="http://schemas.openxmlformats.org/officeDocument/2006/relationships" id="257" r:id="R47aa401f6f10445a"/>
    <p:sldId xmlns:r="http://schemas.openxmlformats.org/officeDocument/2006/relationships" id="258" r:id="R95e75f84c3c14594"/>
    <p:sldId xmlns:r="http://schemas.openxmlformats.org/officeDocument/2006/relationships" id="259" r:id="Raed09910c13c4d07"/>
    <p:sldId xmlns:r="http://schemas.openxmlformats.org/officeDocument/2006/relationships" id="260" r:id="R14942b511c0c4ac5"/>
    <p:sldId xmlns:r="http://schemas.openxmlformats.org/officeDocument/2006/relationships" id="261" r:id="Rf6af21dc7c904a21"/>
    <p:sldId xmlns:r="http://schemas.openxmlformats.org/officeDocument/2006/relationships" id="262" r:id="R07acd97d1be94c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7fa3bf7484d8c" /><Relationship Type="http://schemas.openxmlformats.org/officeDocument/2006/relationships/slide" Target="/ppt/slides/slide1.xml" Id="Re4c2c48c70084645" /><Relationship Type="http://schemas.openxmlformats.org/officeDocument/2006/relationships/slide" Target="/ppt/slides/slide2.xml" Id="R47aa401f6f10445a" /><Relationship Type="http://schemas.openxmlformats.org/officeDocument/2006/relationships/slide" Target="/ppt/slides/slide3.xml" Id="R95e75f84c3c14594" /><Relationship Type="http://schemas.openxmlformats.org/officeDocument/2006/relationships/slide" Target="/ppt/slides/slide4.xml" Id="Raed09910c13c4d07" /><Relationship Type="http://schemas.openxmlformats.org/officeDocument/2006/relationships/slide" Target="/ppt/slides/slide5.xml" Id="R14942b511c0c4ac5" /><Relationship Type="http://schemas.openxmlformats.org/officeDocument/2006/relationships/slide" Target="/ppt/slides/slide6.xml" Id="Rf6af21dc7c904a21" /><Relationship Type="http://schemas.openxmlformats.org/officeDocument/2006/relationships/slide" Target="/ppt/slides/slide7.xml" Id="R07acd97d1be94c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1ff03cbde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43c8f41904703" /><Relationship Type="http://schemas.openxmlformats.org/officeDocument/2006/relationships/theme" Target="/ppt/slideMasters/theme/theme1.xml" Id="R54fcb613aefc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43c8f4190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bb2ae8232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26ed6ad50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416f37ac545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aa4c2f412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623727041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5e1623ec24e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153f3d9d7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KRG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13 099 719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13 099 719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RINGKJØB GROTH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Maries vei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KRG HOLDING AS</a:t>
            </a:r>
          </a:p>
        </p:txBody>
      </p:sp>
    </p:spTree>
  </p:cSld>
  <p:clrMapOvr>
    <a:masterClrMapping xmlns:a="http://schemas.openxmlformats.org/drawingml/2006/main"/>
  </p:clrMapOvr>
</p:sld>
</file>