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50d2b5fd8043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35b827dc784377"/>
  </p:sldMasterIdLst>
  <p:sldIdLst>
    <p:sldId xmlns:r="http://schemas.openxmlformats.org/officeDocument/2006/relationships" id="256" r:id="R12db79f234a84a32"/>
    <p:sldId xmlns:r="http://schemas.openxmlformats.org/officeDocument/2006/relationships" id="257" r:id="R4079b18acd0a46c0"/>
    <p:sldId xmlns:r="http://schemas.openxmlformats.org/officeDocument/2006/relationships" id="258" r:id="R7f9128797d5f4946"/>
    <p:sldId xmlns:r="http://schemas.openxmlformats.org/officeDocument/2006/relationships" id="259" r:id="Rde5d1be403614180"/>
    <p:sldId xmlns:r="http://schemas.openxmlformats.org/officeDocument/2006/relationships" id="260" r:id="R4922a3d9291044ca"/>
    <p:sldId xmlns:r="http://schemas.openxmlformats.org/officeDocument/2006/relationships" id="261" r:id="R66e4ad720b3d4ebb"/>
    <p:sldId xmlns:r="http://schemas.openxmlformats.org/officeDocument/2006/relationships" id="262" r:id="Rbf4db709369547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35b827dc784377" /><Relationship Type="http://schemas.openxmlformats.org/officeDocument/2006/relationships/slide" Target="/ppt/slides/slide1.xml" Id="R12db79f234a84a32" /><Relationship Type="http://schemas.openxmlformats.org/officeDocument/2006/relationships/slide" Target="/ppt/slides/slide2.xml" Id="R4079b18acd0a46c0" /><Relationship Type="http://schemas.openxmlformats.org/officeDocument/2006/relationships/slide" Target="/ppt/slides/slide3.xml" Id="R7f9128797d5f4946" /><Relationship Type="http://schemas.openxmlformats.org/officeDocument/2006/relationships/slide" Target="/ppt/slides/slide4.xml" Id="Rde5d1be403614180" /><Relationship Type="http://schemas.openxmlformats.org/officeDocument/2006/relationships/slide" Target="/ppt/slides/slide5.xml" Id="R4922a3d9291044ca" /><Relationship Type="http://schemas.openxmlformats.org/officeDocument/2006/relationships/slide" Target="/ppt/slides/slide6.xml" Id="R66e4ad720b3d4ebb" /><Relationship Type="http://schemas.openxmlformats.org/officeDocument/2006/relationships/slide" Target="/ppt/slides/slide7.xml" Id="Rbf4db709369547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ead6b8b0e049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acb0a42874490" /><Relationship Type="http://schemas.openxmlformats.org/officeDocument/2006/relationships/theme" Target="/ppt/slideMasters/theme/theme1.xml" Id="R1c62e35e913a46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5acb0a428744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0230b12ba43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e681c423145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f77ac51f543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aee1e158247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3e242d4b849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635b26a3747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12615a2d647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OCRG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OCRG HOLDING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2 118 195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4 703 181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4 711 057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CHRISTIAN RINGKJØB GROTH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Fagerstrandveien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otto.christian.groth@gmail.com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989 066 749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OCRG HOLDING AS</a:t>
            </a:r>
          </a:p>
        </p:txBody>
      </p:sp>
    </p:spTree>
  </p:cSld>
  <p:clrMapOvr>
    <a:masterClrMapping xmlns:a="http://schemas.openxmlformats.org/drawingml/2006/main"/>
  </p:clrMapOvr>
</p:sld>
</file>