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1ad2f0a88749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8609359a3940ef"/>
  </p:sldMasterIdLst>
  <p:sldIdLst>
    <p:sldId xmlns:r="http://schemas.openxmlformats.org/officeDocument/2006/relationships" id="256" r:id="Re31e589ebe414f9c"/>
    <p:sldId xmlns:r="http://schemas.openxmlformats.org/officeDocument/2006/relationships" id="257" r:id="R0688c895fba84667"/>
    <p:sldId xmlns:r="http://schemas.openxmlformats.org/officeDocument/2006/relationships" id="258" r:id="R8ba3a063e9c44ac0"/>
    <p:sldId xmlns:r="http://schemas.openxmlformats.org/officeDocument/2006/relationships" id="259" r:id="Rd745cbd4fe5647f1"/>
    <p:sldId xmlns:r="http://schemas.openxmlformats.org/officeDocument/2006/relationships" id="260" r:id="Refd9eb58a1cb4202"/>
    <p:sldId xmlns:r="http://schemas.openxmlformats.org/officeDocument/2006/relationships" id="261" r:id="R8ad85984859e4fe7"/>
    <p:sldId xmlns:r="http://schemas.openxmlformats.org/officeDocument/2006/relationships" id="262" r:id="Rf8ccd9ffda654a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8609359a3940ef" /><Relationship Type="http://schemas.openxmlformats.org/officeDocument/2006/relationships/slide" Target="/ppt/slides/slide1.xml" Id="Re31e589ebe414f9c" /><Relationship Type="http://schemas.openxmlformats.org/officeDocument/2006/relationships/slide" Target="/ppt/slides/slide2.xml" Id="R0688c895fba84667" /><Relationship Type="http://schemas.openxmlformats.org/officeDocument/2006/relationships/slide" Target="/ppt/slides/slide3.xml" Id="R8ba3a063e9c44ac0" /><Relationship Type="http://schemas.openxmlformats.org/officeDocument/2006/relationships/slide" Target="/ppt/slides/slide4.xml" Id="Rd745cbd4fe5647f1" /><Relationship Type="http://schemas.openxmlformats.org/officeDocument/2006/relationships/slide" Target="/ppt/slides/slide5.xml" Id="Refd9eb58a1cb4202" /><Relationship Type="http://schemas.openxmlformats.org/officeDocument/2006/relationships/slide" Target="/ppt/slides/slide6.xml" Id="R8ad85984859e4fe7" /><Relationship Type="http://schemas.openxmlformats.org/officeDocument/2006/relationships/slide" Target="/ppt/slides/slide7.xml" Id="Rf8ccd9ffda654a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618dab895449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3714f06e04c75" /><Relationship Type="http://schemas.openxmlformats.org/officeDocument/2006/relationships/theme" Target="/ppt/slideMasters/theme/theme1.xml" Id="R499808e8763842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43714f06e04c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a20c5d7e749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8ddeeda8841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1024e5f2446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9e0a9113f49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a7f33cbff4d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abbe3a1be47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d2a432d2c4a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COSTA SOLUTION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COSTA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COSTA SOLUTION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COSTA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COSTA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COSTA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899 630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−686 870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−1 081 953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10 137 503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15 841 689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COSTA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SKIPPERØ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COSTA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Trøavegen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bjarne@costa.no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989 068 334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COSTA SOLUTION AS</a:t>
            </a:r>
          </a:p>
        </p:txBody>
      </p:sp>
    </p:spTree>
  </p:cSld>
  <p:clrMapOvr>
    <a:masterClrMapping xmlns:a="http://schemas.openxmlformats.org/drawingml/2006/main"/>
  </p:clrMapOvr>
</p:sld>
</file>