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bf9fd8ac5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d6f45f70549f1"/>
  </p:sldMasterIdLst>
  <p:sldIdLst>
    <p:sldId xmlns:r="http://schemas.openxmlformats.org/officeDocument/2006/relationships" id="256" r:id="R3fe35348ec5d4c85"/>
    <p:sldId xmlns:r="http://schemas.openxmlformats.org/officeDocument/2006/relationships" id="257" r:id="Rb8f07780b0fa4cf0"/>
    <p:sldId xmlns:r="http://schemas.openxmlformats.org/officeDocument/2006/relationships" id="258" r:id="Raf0a0647842d452e"/>
    <p:sldId xmlns:r="http://schemas.openxmlformats.org/officeDocument/2006/relationships" id="259" r:id="R9df5e794940e4c31"/>
    <p:sldId xmlns:r="http://schemas.openxmlformats.org/officeDocument/2006/relationships" id="260" r:id="R5c601f14f8764859"/>
    <p:sldId xmlns:r="http://schemas.openxmlformats.org/officeDocument/2006/relationships" id="261" r:id="R5e6c6312a35942ce"/>
    <p:sldId xmlns:r="http://schemas.openxmlformats.org/officeDocument/2006/relationships" id="262" r:id="R9a50e790117c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d6f45f70549f1" /><Relationship Type="http://schemas.openxmlformats.org/officeDocument/2006/relationships/slide" Target="/ppt/slides/slide1.xml" Id="R3fe35348ec5d4c85" /><Relationship Type="http://schemas.openxmlformats.org/officeDocument/2006/relationships/slide" Target="/ppt/slides/slide2.xml" Id="Rb8f07780b0fa4cf0" /><Relationship Type="http://schemas.openxmlformats.org/officeDocument/2006/relationships/slide" Target="/ppt/slides/slide3.xml" Id="Raf0a0647842d452e" /><Relationship Type="http://schemas.openxmlformats.org/officeDocument/2006/relationships/slide" Target="/ppt/slides/slide4.xml" Id="R9df5e794940e4c31" /><Relationship Type="http://schemas.openxmlformats.org/officeDocument/2006/relationships/slide" Target="/ppt/slides/slide5.xml" Id="R5c601f14f8764859" /><Relationship Type="http://schemas.openxmlformats.org/officeDocument/2006/relationships/slide" Target="/ppt/slides/slide6.xml" Id="R5e6c6312a35942ce" /><Relationship Type="http://schemas.openxmlformats.org/officeDocument/2006/relationships/slide" Target="/ppt/slides/slide7.xml" Id="R9a50e790117c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1fe277a99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da4fd0864066" /><Relationship Type="http://schemas.openxmlformats.org/officeDocument/2006/relationships/theme" Target="/ppt/slideMasters/theme/theme1.xml" Id="R4c702320a9fe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9da4fd086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131e4dbc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4cc3c905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5fa0ac2f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bd8fb2563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f67142e2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e540684a4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74ba0ed5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EIENDOM OG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EIENDOM OG UTLEIE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11 240 919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terje@tbordal.no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