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21f3cb5dba4b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cc8ffae3a64220"/>
  </p:sldMasterIdLst>
  <p:sldIdLst>
    <p:sldId xmlns:r="http://schemas.openxmlformats.org/officeDocument/2006/relationships" id="256" r:id="Rf34cc48c96884b22"/>
    <p:sldId xmlns:r="http://schemas.openxmlformats.org/officeDocument/2006/relationships" id="257" r:id="R596fc78e47f84e31"/>
    <p:sldId xmlns:r="http://schemas.openxmlformats.org/officeDocument/2006/relationships" id="258" r:id="R4ec6572f4eca4727"/>
    <p:sldId xmlns:r="http://schemas.openxmlformats.org/officeDocument/2006/relationships" id="259" r:id="R01dffe0e4b864a0c"/>
    <p:sldId xmlns:r="http://schemas.openxmlformats.org/officeDocument/2006/relationships" id="260" r:id="R83600c4239464e05"/>
    <p:sldId xmlns:r="http://schemas.openxmlformats.org/officeDocument/2006/relationships" id="261" r:id="Raf5fddb45ac44d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cc8ffae3a64220" /><Relationship Type="http://schemas.openxmlformats.org/officeDocument/2006/relationships/slide" Target="/ppt/slides/slide1.xml" Id="Rf34cc48c96884b22" /><Relationship Type="http://schemas.openxmlformats.org/officeDocument/2006/relationships/slide" Target="/ppt/slides/slide2.xml" Id="R596fc78e47f84e31" /><Relationship Type="http://schemas.openxmlformats.org/officeDocument/2006/relationships/slide" Target="/ppt/slides/slide3.xml" Id="R4ec6572f4eca4727" /><Relationship Type="http://schemas.openxmlformats.org/officeDocument/2006/relationships/slide" Target="/ppt/slides/slide4.xml" Id="R01dffe0e4b864a0c" /><Relationship Type="http://schemas.openxmlformats.org/officeDocument/2006/relationships/slide" Target="/ppt/slides/slide5.xml" Id="R83600c4239464e05" /><Relationship Type="http://schemas.openxmlformats.org/officeDocument/2006/relationships/slide" Target="/ppt/slides/slide6.xml" Id="Raf5fddb45ac44d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3ee3204fd84c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ac54ecf404877" /><Relationship Type="http://schemas.openxmlformats.org/officeDocument/2006/relationships/theme" Target="/ppt/slideMasters/theme/theme1.xml" Id="R9465d392b7d342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eac54ecf4048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e862c239140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854f438d644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8845a818c42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afb76919c45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61aa8477b4f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94fc22d1a49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ABETOR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ABETOR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1 926 894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2 400 813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Velliveien 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84 23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989 070 495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