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fc0abb922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348e2681b4d8b"/>
  </p:sldMasterIdLst>
  <p:sldIdLst>
    <p:sldId xmlns:r="http://schemas.openxmlformats.org/officeDocument/2006/relationships" id="256" r:id="R0aea034c554c4528"/>
    <p:sldId xmlns:r="http://schemas.openxmlformats.org/officeDocument/2006/relationships" id="257" r:id="R7a4021ae20404a05"/>
    <p:sldId xmlns:r="http://schemas.openxmlformats.org/officeDocument/2006/relationships" id="258" r:id="R84c587ee517d4081"/>
    <p:sldId xmlns:r="http://schemas.openxmlformats.org/officeDocument/2006/relationships" id="259" r:id="R06c548e2cf724923"/>
    <p:sldId xmlns:r="http://schemas.openxmlformats.org/officeDocument/2006/relationships" id="260" r:id="R82806ed4347c452d"/>
    <p:sldId xmlns:r="http://schemas.openxmlformats.org/officeDocument/2006/relationships" id="261" r:id="Rd0eafb5e7ea847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348e2681b4d8b" /><Relationship Type="http://schemas.openxmlformats.org/officeDocument/2006/relationships/slide" Target="/ppt/slides/slide1.xml" Id="R0aea034c554c4528" /><Relationship Type="http://schemas.openxmlformats.org/officeDocument/2006/relationships/slide" Target="/ppt/slides/slide2.xml" Id="R7a4021ae20404a05" /><Relationship Type="http://schemas.openxmlformats.org/officeDocument/2006/relationships/slide" Target="/ppt/slides/slide3.xml" Id="R84c587ee517d4081" /><Relationship Type="http://schemas.openxmlformats.org/officeDocument/2006/relationships/slide" Target="/ppt/slides/slide4.xml" Id="R06c548e2cf724923" /><Relationship Type="http://schemas.openxmlformats.org/officeDocument/2006/relationships/slide" Target="/ppt/slides/slide5.xml" Id="R82806ed4347c452d" /><Relationship Type="http://schemas.openxmlformats.org/officeDocument/2006/relationships/slide" Target="/ppt/slides/slide6.xml" Id="Rd0eafb5e7ea847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41a8759214d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9c19b4e39450d" /><Relationship Type="http://schemas.openxmlformats.org/officeDocument/2006/relationships/theme" Target="/ppt/slideMasters/theme/theme1.xml" Id="R066ac7bbf68b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9c19b4e39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24e56fb48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b9eadd104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db92f72cc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13ff0906d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7aa28383c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84a5069ec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