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ebd31007b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f0f6c59d04ab6"/>
  </p:sldMasterIdLst>
  <p:sldIdLst>
    <p:sldId xmlns:r="http://schemas.openxmlformats.org/officeDocument/2006/relationships" id="256" r:id="R34439b97ef3a43db"/>
    <p:sldId xmlns:r="http://schemas.openxmlformats.org/officeDocument/2006/relationships" id="257" r:id="R5188d0567abb43e2"/>
    <p:sldId xmlns:r="http://schemas.openxmlformats.org/officeDocument/2006/relationships" id="258" r:id="Ra5c12d47685a4e1c"/>
    <p:sldId xmlns:r="http://schemas.openxmlformats.org/officeDocument/2006/relationships" id="259" r:id="R4714aacfa1b84eee"/>
    <p:sldId xmlns:r="http://schemas.openxmlformats.org/officeDocument/2006/relationships" id="260" r:id="Ra381f2af13e34c1c"/>
    <p:sldId xmlns:r="http://schemas.openxmlformats.org/officeDocument/2006/relationships" id="261" r:id="R64e6639fa8064cb4"/>
    <p:sldId xmlns:r="http://schemas.openxmlformats.org/officeDocument/2006/relationships" id="262" r:id="R5947561fa78b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0f6c59d04ab6" /><Relationship Type="http://schemas.openxmlformats.org/officeDocument/2006/relationships/slide" Target="/ppt/slides/slide1.xml" Id="R34439b97ef3a43db" /><Relationship Type="http://schemas.openxmlformats.org/officeDocument/2006/relationships/slide" Target="/ppt/slides/slide2.xml" Id="R5188d0567abb43e2" /><Relationship Type="http://schemas.openxmlformats.org/officeDocument/2006/relationships/slide" Target="/ppt/slides/slide3.xml" Id="Ra5c12d47685a4e1c" /><Relationship Type="http://schemas.openxmlformats.org/officeDocument/2006/relationships/slide" Target="/ppt/slides/slide4.xml" Id="R4714aacfa1b84eee" /><Relationship Type="http://schemas.openxmlformats.org/officeDocument/2006/relationships/slide" Target="/ppt/slides/slide5.xml" Id="Ra381f2af13e34c1c" /><Relationship Type="http://schemas.openxmlformats.org/officeDocument/2006/relationships/slide" Target="/ppt/slides/slide6.xml" Id="R64e6639fa8064cb4" /><Relationship Type="http://schemas.openxmlformats.org/officeDocument/2006/relationships/slide" Target="/ppt/slides/slide7.xml" Id="R5947561fa78b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7093ff09d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8370ec8e4908" /><Relationship Type="http://schemas.openxmlformats.org/officeDocument/2006/relationships/theme" Target="/ppt/slideMasters/theme/theme1.xml" Id="R3f7fc3493abc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e8370ec8e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9e866461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40353c46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3ee8f493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b66dc7fb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691bc522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99a145822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11f07825d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