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b9199a7ee49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af0c7ca5b04fe4"/>
  </p:sldMasterIdLst>
  <p:sldIdLst>
    <p:sldId xmlns:r="http://schemas.openxmlformats.org/officeDocument/2006/relationships" id="256" r:id="Rfdcdf05de3184011"/>
    <p:sldId xmlns:r="http://schemas.openxmlformats.org/officeDocument/2006/relationships" id="257" r:id="R25a10af2fea54765"/>
    <p:sldId xmlns:r="http://schemas.openxmlformats.org/officeDocument/2006/relationships" id="258" r:id="Rc756a0cc2b314e16"/>
    <p:sldId xmlns:r="http://schemas.openxmlformats.org/officeDocument/2006/relationships" id="259" r:id="Ra22973a82d6e42a3"/>
    <p:sldId xmlns:r="http://schemas.openxmlformats.org/officeDocument/2006/relationships" id="260" r:id="Re2694244c60e4857"/>
    <p:sldId xmlns:r="http://schemas.openxmlformats.org/officeDocument/2006/relationships" id="261" r:id="R0c789897b77b44b5"/>
    <p:sldId xmlns:r="http://schemas.openxmlformats.org/officeDocument/2006/relationships" id="262" r:id="Rf798cb81289b4d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f0c7ca5b04fe4" /><Relationship Type="http://schemas.openxmlformats.org/officeDocument/2006/relationships/slide" Target="/ppt/slides/slide1.xml" Id="Rfdcdf05de3184011" /><Relationship Type="http://schemas.openxmlformats.org/officeDocument/2006/relationships/slide" Target="/ppt/slides/slide2.xml" Id="R25a10af2fea54765" /><Relationship Type="http://schemas.openxmlformats.org/officeDocument/2006/relationships/slide" Target="/ppt/slides/slide3.xml" Id="Rc756a0cc2b314e16" /><Relationship Type="http://schemas.openxmlformats.org/officeDocument/2006/relationships/slide" Target="/ppt/slides/slide4.xml" Id="Ra22973a82d6e42a3" /><Relationship Type="http://schemas.openxmlformats.org/officeDocument/2006/relationships/slide" Target="/ppt/slides/slide5.xml" Id="Re2694244c60e4857" /><Relationship Type="http://schemas.openxmlformats.org/officeDocument/2006/relationships/slide" Target="/ppt/slides/slide6.xml" Id="R0c789897b77b44b5" /><Relationship Type="http://schemas.openxmlformats.org/officeDocument/2006/relationships/slide" Target="/ppt/slides/slide7.xml" Id="Rf798cb81289b4d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c89c98317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6bb2e392b4f31" /><Relationship Type="http://schemas.openxmlformats.org/officeDocument/2006/relationships/theme" Target="/ppt/slideMasters/theme/theme1.xml" Id="R573f33f122434b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6bb2e392b4f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bf127539d47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a4218277d4a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d503ec9934d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550ce4523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f33de78c940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d5c563c924e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a861734e944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M-CORP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M-CORP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−201 107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−697 131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HERMOD MØLL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Langelandsvegen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17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idar@m-corp.no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M-CORP AS</a:t>
            </a:r>
          </a:p>
        </p:txBody>
      </p:sp>
    </p:spTree>
  </p:cSld>
  <p:clrMapOvr>
    <a:masterClrMapping xmlns:a="http://schemas.openxmlformats.org/drawingml/2006/main"/>
  </p:clrMapOvr>
</p:sld>
</file>