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0d914b38108419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5a2ad8f3c94032"/>
  </p:sldMasterIdLst>
  <p:sldIdLst>
    <p:sldId xmlns:r="http://schemas.openxmlformats.org/officeDocument/2006/relationships" id="256" r:id="R425a75e963af4e1a"/>
    <p:sldId xmlns:r="http://schemas.openxmlformats.org/officeDocument/2006/relationships" id="257" r:id="R8fecb188f1484a1b"/>
    <p:sldId xmlns:r="http://schemas.openxmlformats.org/officeDocument/2006/relationships" id="258" r:id="R3d555c2a90cf4939"/>
    <p:sldId xmlns:r="http://schemas.openxmlformats.org/officeDocument/2006/relationships" id="259" r:id="R3d73973a256c41df"/>
    <p:sldId xmlns:r="http://schemas.openxmlformats.org/officeDocument/2006/relationships" id="260" r:id="Rbcb7825b8258498a"/>
    <p:sldId xmlns:r="http://schemas.openxmlformats.org/officeDocument/2006/relationships" id="261" r:id="R74139961e6ac4374"/>
    <p:sldId xmlns:r="http://schemas.openxmlformats.org/officeDocument/2006/relationships" id="262" r:id="R0c4f5e3b04164b2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5a2ad8f3c94032" /><Relationship Type="http://schemas.openxmlformats.org/officeDocument/2006/relationships/slide" Target="/ppt/slides/slide1.xml" Id="R425a75e963af4e1a" /><Relationship Type="http://schemas.openxmlformats.org/officeDocument/2006/relationships/slide" Target="/ppt/slides/slide2.xml" Id="R8fecb188f1484a1b" /><Relationship Type="http://schemas.openxmlformats.org/officeDocument/2006/relationships/slide" Target="/ppt/slides/slide3.xml" Id="R3d555c2a90cf4939" /><Relationship Type="http://schemas.openxmlformats.org/officeDocument/2006/relationships/slide" Target="/ppt/slides/slide4.xml" Id="R3d73973a256c41df" /><Relationship Type="http://schemas.openxmlformats.org/officeDocument/2006/relationships/slide" Target="/ppt/slides/slide5.xml" Id="Rbcb7825b8258498a" /><Relationship Type="http://schemas.openxmlformats.org/officeDocument/2006/relationships/slide" Target="/ppt/slides/slide6.xml" Id="R74139961e6ac4374" /><Relationship Type="http://schemas.openxmlformats.org/officeDocument/2006/relationships/slide" Target="/ppt/slides/slide7.xml" Id="R0c4f5e3b04164b2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eeacaedf68409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f71062c8474fd4" /><Relationship Type="http://schemas.openxmlformats.org/officeDocument/2006/relationships/theme" Target="/ppt/slideMasters/theme/theme1.xml" Id="R9c187b24b09f4b5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f71062c8474f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caf76077dd46c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07c25931dd43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ba470ecf414f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c41c4b33414f0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c5807855a41c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8a8caa0282442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ddf9b985d24bd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MASA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MASA HOLDING AS ble etablert [år] og holder til i Narvik.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−27 334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1 278 496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1 986 823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3 785 011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MARKUS MYRVOLD-BRUN  –  42,9 %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SARA JOHANNE BRUN  –  42,9 %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BEATE NILSEN BRUN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BERNDT JOHANN KRISTIAN BRUN  –  4,3 %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Beate Brun, Dronningens gate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8514 Narvik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989 072 439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MASA HOLDING AS</a:t>
            </a:r>
          </a:p>
        </p:txBody>
      </p:sp>
    </p:spTree>
  </p:cSld>
  <p:clrMapOvr>
    <a:masterClrMapping xmlns:a="http://schemas.openxmlformats.org/drawingml/2006/main"/>
  </p:clrMapOvr>
</p:sld>
</file>