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f342f18e0240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79367279794b16"/>
  </p:sldMasterIdLst>
  <p:sldIdLst>
    <p:sldId xmlns:r="http://schemas.openxmlformats.org/officeDocument/2006/relationships" id="256" r:id="R35ec898c12c145ee"/>
    <p:sldId xmlns:r="http://schemas.openxmlformats.org/officeDocument/2006/relationships" id="257" r:id="Rb35a0cde871e49d0"/>
    <p:sldId xmlns:r="http://schemas.openxmlformats.org/officeDocument/2006/relationships" id="258" r:id="Ra8ad980981b64127"/>
    <p:sldId xmlns:r="http://schemas.openxmlformats.org/officeDocument/2006/relationships" id="259" r:id="Rad889550c14b4569"/>
    <p:sldId xmlns:r="http://schemas.openxmlformats.org/officeDocument/2006/relationships" id="260" r:id="Rbf980ea316154da8"/>
    <p:sldId xmlns:r="http://schemas.openxmlformats.org/officeDocument/2006/relationships" id="261" r:id="Rc12962f3494d4f89"/>
    <p:sldId xmlns:r="http://schemas.openxmlformats.org/officeDocument/2006/relationships" id="262" r:id="Rb036eea0a2b543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79367279794b16" /><Relationship Type="http://schemas.openxmlformats.org/officeDocument/2006/relationships/slide" Target="/ppt/slides/slide1.xml" Id="R35ec898c12c145ee" /><Relationship Type="http://schemas.openxmlformats.org/officeDocument/2006/relationships/slide" Target="/ppt/slides/slide2.xml" Id="Rb35a0cde871e49d0" /><Relationship Type="http://schemas.openxmlformats.org/officeDocument/2006/relationships/slide" Target="/ppt/slides/slide3.xml" Id="Ra8ad980981b64127" /><Relationship Type="http://schemas.openxmlformats.org/officeDocument/2006/relationships/slide" Target="/ppt/slides/slide4.xml" Id="Rad889550c14b4569" /><Relationship Type="http://schemas.openxmlformats.org/officeDocument/2006/relationships/slide" Target="/ppt/slides/slide5.xml" Id="Rbf980ea316154da8" /><Relationship Type="http://schemas.openxmlformats.org/officeDocument/2006/relationships/slide" Target="/ppt/slides/slide6.xml" Id="Rc12962f3494d4f89" /><Relationship Type="http://schemas.openxmlformats.org/officeDocument/2006/relationships/slide" Target="/ppt/slides/slide7.xml" Id="Rb036eea0a2b543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5c331fb5f44b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1439911e242fc" /><Relationship Type="http://schemas.openxmlformats.org/officeDocument/2006/relationships/theme" Target="/ppt/slideMasters/theme/theme1.xml" Id="R37e97c428d964d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41439911e242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f81b5113742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34bcbe93e49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38f306cc242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038dbab804d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f644a270344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e210b94e843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9de1c003e40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EMBLA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EMBLA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15 212 319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13 992 025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14 432 264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285 987 950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287 659 499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FRODE BØRSTING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Sigrid Undsets veg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989 072 803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EMBLA HOLDING AS</a:t>
            </a:r>
          </a:p>
        </p:txBody>
      </p:sp>
    </p:spTree>
  </p:cSld>
  <p:clrMapOvr>
    <a:masterClrMapping xmlns:a="http://schemas.openxmlformats.org/drawingml/2006/main"/>
  </p:clrMapOvr>
</p:sld>
</file>