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e3ea69127e4b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6b7cbb3afb462b"/>
  </p:sldMasterIdLst>
  <p:sldIdLst>
    <p:sldId xmlns:r="http://schemas.openxmlformats.org/officeDocument/2006/relationships" id="256" r:id="R23d28f83c6454e06"/>
    <p:sldId xmlns:r="http://schemas.openxmlformats.org/officeDocument/2006/relationships" id="257" r:id="R9498c64fc7854d41"/>
    <p:sldId xmlns:r="http://schemas.openxmlformats.org/officeDocument/2006/relationships" id="258" r:id="R5a4e53520f7740cd"/>
    <p:sldId xmlns:r="http://schemas.openxmlformats.org/officeDocument/2006/relationships" id="259" r:id="R43310bdabf5549f8"/>
    <p:sldId xmlns:r="http://schemas.openxmlformats.org/officeDocument/2006/relationships" id="260" r:id="R16cc6aa509194e51"/>
    <p:sldId xmlns:r="http://schemas.openxmlformats.org/officeDocument/2006/relationships" id="261" r:id="R0aa33416ee9044f4"/>
    <p:sldId xmlns:r="http://schemas.openxmlformats.org/officeDocument/2006/relationships" id="262" r:id="Rb89c8a629f974c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6b7cbb3afb462b" /><Relationship Type="http://schemas.openxmlformats.org/officeDocument/2006/relationships/slide" Target="/ppt/slides/slide1.xml" Id="R23d28f83c6454e06" /><Relationship Type="http://schemas.openxmlformats.org/officeDocument/2006/relationships/slide" Target="/ppt/slides/slide2.xml" Id="R9498c64fc7854d41" /><Relationship Type="http://schemas.openxmlformats.org/officeDocument/2006/relationships/slide" Target="/ppt/slides/slide3.xml" Id="R5a4e53520f7740cd" /><Relationship Type="http://schemas.openxmlformats.org/officeDocument/2006/relationships/slide" Target="/ppt/slides/slide4.xml" Id="R43310bdabf5549f8" /><Relationship Type="http://schemas.openxmlformats.org/officeDocument/2006/relationships/slide" Target="/ppt/slides/slide5.xml" Id="R16cc6aa509194e51" /><Relationship Type="http://schemas.openxmlformats.org/officeDocument/2006/relationships/slide" Target="/ppt/slides/slide6.xml" Id="R0aa33416ee9044f4" /><Relationship Type="http://schemas.openxmlformats.org/officeDocument/2006/relationships/slide" Target="/ppt/slides/slide7.xml" Id="Rb89c8a629f974c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ed3352c3b444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879bd5e2145ad" /><Relationship Type="http://schemas.openxmlformats.org/officeDocument/2006/relationships/theme" Target="/ppt/slideMasters/theme/theme1.xml" Id="R55608d0aa11e4b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e879bd5e2145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d4bc529b94a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b8a94d6d94f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995c0afb549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927155ce246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0b53d87fb4e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74705f59542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d82da9e2d43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TVEIT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TVEIT AS ble etablert [år] og holder til i Skjold.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−1 391 248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9 562 937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186 290 554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187 022 360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 JONE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Haukelivegen 367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5574 Skjold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jone@tveit.no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www.tveit.no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989 073 877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