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9661a357f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9ad51356040ba"/>
  </p:sldMasterIdLst>
  <p:sldIdLst>
    <p:sldId xmlns:r="http://schemas.openxmlformats.org/officeDocument/2006/relationships" id="256" r:id="R63054dd56fca4872"/>
    <p:sldId xmlns:r="http://schemas.openxmlformats.org/officeDocument/2006/relationships" id="257" r:id="R405be7ab4a234f49"/>
    <p:sldId xmlns:r="http://schemas.openxmlformats.org/officeDocument/2006/relationships" id="258" r:id="R8f758763af454168"/>
    <p:sldId xmlns:r="http://schemas.openxmlformats.org/officeDocument/2006/relationships" id="259" r:id="R07d0a913e3ee41ac"/>
    <p:sldId xmlns:r="http://schemas.openxmlformats.org/officeDocument/2006/relationships" id="260" r:id="Rdc056375c28b4c4d"/>
    <p:sldId xmlns:r="http://schemas.openxmlformats.org/officeDocument/2006/relationships" id="261" r:id="Rba575a4294a7457a"/>
    <p:sldId xmlns:r="http://schemas.openxmlformats.org/officeDocument/2006/relationships" id="262" r:id="R40cdf0c54805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9ad51356040ba" /><Relationship Type="http://schemas.openxmlformats.org/officeDocument/2006/relationships/slide" Target="/ppt/slides/slide1.xml" Id="R63054dd56fca4872" /><Relationship Type="http://schemas.openxmlformats.org/officeDocument/2006/relationships/slide" Target="/ppt/slides/slide2.xml" Id="R405be7ab4a234f49" /><Relationship Type="http://schemas.openxmlformats.org/officeDocument/2006/relationships/slide" Target="/ppt/slides/slide3.xml" Id="R8f758763af454168" /><Relationship Type="http://schemas.openxmlformats.org/officeDocument/2006/relationships/slide" Target="/ppt/slides/slide4.xml" Id="R07d0a913e3ee41ac" /><Relationship Type="http://schemas.openxmlformats.org/officeDocument/2006/relationships/slide" Target="/ppt/slides/slide5.xml" Id="Rdc056375c28b4c4d" /><Relationship Type="http://schemas.openxmlformats.org/officeDocument/2006/relationships/slide" Target="/ppt/slides/slide6.xml" Id="Rba575a4294a7457a" /><Relationship Type="http://schemas.openxmlformats.org/officeDocument/2006/relationships/slide" Target="/ppt/slides/slide7.xml" Id="R40cdf0c54805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c21b37da5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2d9854c54a74" /><Relationship Type="http://schemas.openxmlformats.org/officeDocument/2006/relationships/theme" Target="/ppt/slideMasters/theme/theme1.xml" Id="Rbd387186749f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02d9854c5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1775afb56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5a4b412d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942a620d1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aff711fa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493b76b99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0a48da80d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577351d2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ALBRETSEN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9 030 491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RAGNVALD ALBRETSEN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www.seabrokers-group.no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