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8928835004b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c331c2b17d4dd1"/>
  </p:sldMasterIdLst>
  <p:sldIdLst>
    <p:sldId xmlns:r="http://schemas.openxmlformats.org/officeDocument/2006/relationships" id="256" r:id="R3b09336872fa47ab"/>
    <p:sldId xmlns:r="http://schemas.openxmlformats.org/officeDocument/2006/relationships" id="257" r:id="R6e583df7c5814f9c"/>
    <p:sldId xmlns:r="http://schemas.openxmlformats.org/officeDocument/2006/relationships" id="258" r:id="R32f0c547bcd84c6b"/>
    <p:sldId xmlns:r="http://schemas.openxmlformats.org/officeDocument/2006/relationships" id="259" r:id="R67801558e726435b"/>
    <p:sldId xmlns:r="http://schemas.openxmlformats.org/officeDocument/2006/relationships" id="260" r:id="R69c6ff4b250646f2"/>
    <p:sldId xmlns:r="http://schemas.openxmlformats.org/officeDocument/2006/relationships" id="261" r:id="R9a105ee56e784c72"/>
    <p:sldId xmlns:r="http://schemas.openxmlformats.org/officeDocument/2006/relationships" id="262" r:id="Rf1e82823be6c4a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331c2b17d4dd1" /><Relationship Type="http://schemas.openxmlformats.org/officeDocument/2006/relationships/slide" Target="/ppt/slides/slide1.xml" Id="R3b09336872fa47ab" /><Relationship Type="http://schemas.openxmlformats.org/officeDocument/2006/relationships/slide" Target="/ppt/slides/slide2.xml" Id="R6e583df7c5814f9c" /><Relationship Type="http://schemas.openxmlformats.org/officeDocument/2006/relationships/slide" Target="/ppt/slides/slide3.xml" Id="R32f0c547bcd84c6b" /><Relationship Type="http://schemas.openxmlformats.org/officeDocument/2006/relationships/slide" Target="/ppt/slides/slide4.xml" Id="R67801558e726435b" /><Relationship Type="http://schemas.openxmlformats.org/officeDocument/2006/relationships/slide" Target="/ppt/slides/slide5.xml" Id="R69c6ff4b250646f2" /><Relationship Type="http://schemas.openxmlformats.org/officeDocument/2006/relationships/slide" Target="/ppt/slides/slide6.xml" Id="R9a105ee56e784c72" /><Relationship Type="http://schemas.openxmlformats.org/officeDocument/2006/relationships/slide" Target="/ppt/slides/slide7.xml" Id="Rf1e82823be6c4a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c3a6685ee43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c53d95ff24150" /><Relationship Type="http://schemas.openxmlformats.org/officeDocument/2006/relationships/theme" Target="/ppt/slideMasters/theme/theme1.xml" Id="R0da43dcfa8ef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c53d95ff241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7543250a2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a27d79a9f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25ce334ab4f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af1740ea8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c506c885a4e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2dbf7394d44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4f10015684d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6 248 801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47 013 528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54 443 375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MISKATONIC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SKONNERT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MARGARETA DALMAN GJERSØE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BIRGITTA MATHIESEN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24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989 075 853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BEKA HOLDING AS</a:t>
            </a:r>
          </a:p>
        </p:txBody>
      </p:sp>
    </p:spTree>
  </p:cSld>
  <p:clrMapOvr>
    <a:masterClrMapping xmlns:a="http://schemas.openxmlformats.org/drawingml/2006/main"/>
  </p:clrMapOvr>
</p:sld>
</file>