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fc7e131af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5c86851bf4f01"/>
  </p:sldMasterIdLst>
  <p:sldIdLst>
    <p:sldId xmlns:r="http://schemas.openxmlformats.org/officeDocument/2006/relationships" id="256" r:id="Rf9ddcd6162494efd"/>
    <p:sldId xmlns:r="http://schemas.openxmlformats.org/officeDocument/2006/relationships" id="257" r:id="R72229fcd631e4030"/>
    <p:sldId xmlns:r="http://schemas.openxmlformats.org/officeDocument/2006/relationships" id="258" r:id="R6c7a11e6c6c347b2"/>
    <p:sldId xmlns:r="http://schemas.openxmlformats.org/officeDocument/2006/relationships" id="259" r:id="R9c3585ccd6894317"/>
    <p:sldId xmlns:r="http://schemas.openxmlformats.org/officeDocument/2006/relationships" id="260" r:id="R181d420385474f6c"/>
    <p:sldId xmlns:r="http://schemas.openxmlformats.org/officeDocument/2006/relationships" id="261" r:id="R9ff35dea7dfa4918"/>
    <p:sldId xmlns:r="http://schemas.openxmlformats.org/officeDocument/2006/relationships" id="262" r:id="R4ef1f3361306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5c86851bf4f01" /><Relationship Type="http://schemas.openxmlformats.org/officeDocument/2006/relationships/slide" Target="/ppt/slides/slide1.xml" Id="Rf9ddcd6162494efd" /><Relationship Type="http://schemas.openxmlformats.org/officeDocument/2006/relationships/slide" Target="/ppt/slides/slide2.xml" Id="R72229fcd631e4030" /><Relationship Type="http://schemas.openxmlformats.org/officeDocument/2006/relationships/slide" Target="/ppt/slides/slide3.xml" Id="R6c7a11e6c6c347b2" /><Relationship Type="http://schemas.openxmlformats.org/officeDocument/2006/relationships/slide" Target="/ppt/slides/slide4.xml" Id="R9c3585ccd6894317" /><Relationship Type="http://schemas.openxmlformats.org/officeDocument/2006/relationships/slide" Target="/ppt/slides/slide5.xml" Id="R181d420385474f6c" /><Relationship Type="http://schemas.openxmlformats.org/officeDocument/2006/relationships/slide" Target="/ppt/slides/slide6.xml" Id="R9ff35dea7dfa4918" /><Relationship Type="http://schemas.openxmlformats.org/officeDocument/2006/relationships/slide" Target="/ppt/slides/slide7.xml" Id="R4ef1f3361306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b89d653ed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8933fd754e81" /><Relationship Type="http://schemas.openxmlformats.org/officeDocument/2006/relationships/theme" Target="/ppt/slideMasters/theme/theme1.xml" Id="R646d300989f3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58933fd75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78f20960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80d050491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52c7a818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f130679e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1aedcb37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f7680342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fc5b6077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TEMPERO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TEMPERO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6 184 131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Buengvegen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thl@tempero.no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TEMPERO INVEST AS</a:t>
            </a:r>
          </a:p>
        </p:txBody>
      </p:sp>
    </p:spTree>
  </p:cSld>
  <p:clrMapOvr>
    <a:masterClrMapping xmlns:a="http://schemas.openxmlformats.org/drawingml/2006/main"/>
  </p:clrMapOvr>
</p:sld>
</file>