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eb3a4a12b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7f3fcef274627"/>
  </p:sldMasterIdLst>
  <p:sldIdLst>
    <p:sldId xmlns:r="http://schemas.openxmlformats.org/officeDocument/2006/relationships" id="256" r:id="R0c064b9e77ac4ac6"/>
    <p:sldId xmlns:r="http://schemas.openxmlformats.org/officeDocument/2006/relationships" id="257" r:id="R7dcb2a4bd2394b27"/>
    <p:sldId xmlns:r="http://schemas.openxmlformats.org/officeDocument/2006/relationships" id="258" r:id="Rfeb9b822ef3b486c"/>
    <p:sldId xmlns:r="http://schemas.openxmlformats.org/officeDocument/2006/relationships" id="259" r:id="R26ac5f1b8cf046a4"/>
    <p:sldId xmlns:r="http://schemas.openxmlformats.org/officeDocument/2006/relationships" id="260" r:id="R5415097746cf4620"/>
    <p:sldId xmlns:r="http://schemas.openxmlformats.org/officeDocument/2006/relationships" id="261" r:id="Rf1f17fb54e5a4b5e"/>
    <p:sldId xmlns:r="http://schemas.openxmlformats.org/officeDocument/2006/relationships" id="262" r:id="Rc811da6168e0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7f3fcef274627" /><Relationship Type="http://schemas.openxmlformats.org/officeDocument/2006/relationships/slide" Target="/ppt/slides/slide1.xml" Id="R0c064b9e77ac4ac6" /><Relationship Type="http://schemas.openxmlformats.org/officeDocument/2006/relationships/slide" Target="/ppt/slides/slide2.xml" Id="R7dcb2a4bd2394b27" /><Relationship Type="http://schemas.openxmlformats.org/officeDocument/2006/relationships/slide" Target="/ppt/slides/slide3.xml" Id="Rfeb9b822ef3b486c" /><Relationship Type="http://schemas.openxmlformats.org/officeDocument/2006/relationships/slide" Target="/ppt/slides/slide4.xml" Id="R26ac5f1b8cf046a4" /><Relationship Type="http://schemas.openxmlformats.org/officeDocument/2006/relationships/slide" Target="/ppt/slides/slide5.xml" Id="R5415097746cf4620" /><Relationship Type="http://schemas.openxmlformats.org/officeDocument/2006/relationships/slide" Target="/ppt/slides/slide6.xml" Id="Rf1f17fb54e5a4b5e" /><Relationship Type="http://schemas.openxmlformats.org/officeDocument/2006/relationships/slide" Target="/ppt/slides/slide7.xml" Id="Rc811da6168e0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8cf397787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b21a92c7e4042" /><Relationship Type="http://schemas.openxmlformats.org/officeDocument/2006/relationships/theme" Target="/ppt/slideMasters/theme/theme1.xml" Id="R20405832ff84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b21a92c7e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522c3e970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52f9a18c5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d1f1dfdf1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bd395e8e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6cf34c8f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ddd5b9126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5cd5ac22f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SANDKJERNAN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UTBYGGING AS ble etablert [år] og holder til i Glåmos.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12 303 180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KJELL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Vintervollveien 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7372 Glåmos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989 076 981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