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83553e42f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453148ac34759"/>
  </p:sldMasterIdLst>
  <p:sldIdLst>
    <p:sldId xmlns:r="http://schemas.openxmlformats.org/officeDocument/2006/relationships" id="256" r:id="R574d9f5f30c7432a"/>
    <p:sldId xmlns:r="http://schemas.openxmlformats.org/officeDocument/2006/relationships" id="257" r:id="R98d126f4e5394dc4"/>
    <p:sldId xmlns:r="http://schemas.openxmlformats.org/officeDocument/2006/relationships" id="258" r:id="R5a002d3180c94938"/>
    <p:sldId xmlns:r="http://schemas.openxmlformats.org/officeDocument/2006/relationships" id="259" r:id="R79ab22191cf94a64"/>
    <p:sldId xmlns:r="http://schemas.openxmlformats.org/officeDocument/2006/relationships" id="260" r:id="R83728b4b237a47e7"/>
    <p:sldId xmlns:r="http://schemas.openxmlformats.org/officeDocument/2006/relationships" id="261" r:id="R759c48173dbf4c91"/>
    <p:sldId xmlns:r="http://schemas.openxmlformats.org/officeDocument/2006/relationships" id="262" r:id="R805586a80a0b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453148ac34759" /><Relationship Type="http://schemas.openxmlformats.org/officeDocument/2006/relationships/slide" Target="/ppt/slides/slide1.xml" Id="R574d9f5f30c7432a" /><Relationship Type="http://schemas.openxmlformats.org/officeDocument/2006/relationships/slide" Target="/ppt/slides/slide2.xml" Id="R98d126f4e5394dc4" /><Relationship Type="http://schemas.openxmlformats.org/officeDocument/2006/relationships/slide" Target="/ppt/slides/slide3.xml" Id="R5a002d3180c94938" /><Relationship Type="http://schemas.openxmlformats.org/officeDocument/2006/relationships/slide" Target="/ppt/slides/slide4.xml" Id="R79ab22191cf94a64" /><Relationship Type="http://schemas.openxmlformats.org/officeDocument/2006/relationships/slide" Target="/ppt/slides/slide5.xml" Id="R83728b4b237a47e7" /><Relationship Type="http://schemas.openxmlformats.org/officeDocument/2006/relationships/slide" Target="/ppt/slides/slide6.xml" Id="R759c48173dbf4c91" /><Relationship Type="http://schemas.openxmlformats.org/officeDocument/2006/relationships/slide" Target="/ppt/slides/slide7.xml" Id="R805586a80a0b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a0e57e93f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6076d6f7948b7" /><Relationship Type="http://schemas.openxmlformats.org/officeDocument/2006/relationships/theme" Target="/ppt/slideMasters/theme/theme1.xml" Id="R9f1ec85ff910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6076d6f79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abadc93a3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13e5ee423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f15f155d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4a5e5d90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bf025a18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6b95cfe42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ec715aa03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21 955 146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79 407 830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