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98a33599fd456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e45f08f49d4ad0"/>
  </p:sldMasterIdLst>
  <p:sldIdLst>
    <p:sldId xmlns:r="http://schemas.openxmlformats.org/officeDocument/2006/relationships" id="256" r:id="Rdff5e764576c4c1e"/>
    <p:sldId xmlns:r="http://schemas.openxmlformats.org/officeDocument/2006/relationships" id="257" r:id="R13ffadcd8a084c86"/>
    <p:sldId xmlns:r="http://schemas.openxmlformats.org/officeDocument/2006/relationships" id="258" r:id="Rebca0ff802db43f4"/>
    <p:sldId xmlns:r="http://schemas.openxmlformats.org/officeDocument/2006/relationships" id="259" r:id="Rfb699bc543ac4af5"/>
    <p:sldId xmlns:r="http://schemas.openxmlformats.org/officeDocument/2006/relationships" id="260" r:id="R699b1c445379475f"/>
    <p:sldId xmlns:r="http://schemas.openxmlformats.org/officeDocument/2006/relationships" id="261" r:id="Rff556bd53ff0415a"/>
    <p:sldId xmlns:r="http://schemas.openxmlformats.org/officeDocument/2006/relationships" id="262" r:id="R0a923dc98161412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e45f08f49d4ad0" /><Relationship Type="http://schemas.openxmlformats.org/officeDocument/2006/relationships/slide" Target="/ppt/slides/slide1.xml" Id="Rdff5e764576c4c1e" /><Relationship Type="http://schemas.openxmlformats.org/officeDocument/2006/relationships/slide" Target="/ppt/slides/slide2.xml" Id="R13ffadcd8a084c86" /><Relationship Type="http://schemas.openxmlformats.org/officeDocument/2006/relationships/slide" Target="/ppt/slides/slide3.xml" Id="Rebca0ff802db43f4" /><Relationship Type="http://schemas.openxmlformats.org/officeDocument/2006/relationships/slide" Target="/ppt/slides/slide4.xml" Id="Rfb699bc543ac4af5" /><Relationship Type="http://schemas.openxmlformats.org/officeDocument/2006/relationships/slide" Target="/ppt/slides/slide5.xml" Id="R699b1c445379475f" /><Relationship Type="http://schemas.openxmlformats.org/officeDocument/2006/relationships/slide" Target="/ppt/slides/slide6.xml" Id="Rff556bd53ff0415a" /><Relationship Type="http://schemas.openxmlformats.org/officeDocument/2006/relationships/slide" Target="/ppt/slides/slide7.xml" Id="R0a923dc98161412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0bbf173d1f461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c61d5675d54cee" /><Relationship Type="http://schemas.openxmlformats.org/officeDocument/2006/relationships/theme" Target="/ppt/slideMasters/theme/theme1.xml" Id="R724e2dba275d4c0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1c61d5675d54ce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2d4b1d8d314f7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f7e0510b9544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413585d52f454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a5a44a5d124c6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26a7f585e24e7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0b232715ab4ed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cdf1daf1a8472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NL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NL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−33 501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7 313 439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11 339 544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11 447 379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NICOLAI LEONTHIN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Drammensveien 133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989 077 643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 HOLDING AS</a:t>
            </a:r>
          </a:p>
        </p:txBody>
      </p:sp>
    </p:spTree>
  </p:cSld>
  <p:clrMapOvr>
    <a:masterClrMapping xmlns:a="http://schemas.openxmlformats.org/drawingml/2006/main"/>
  </p:clrMapOvr>
</p:sld>
</file>