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c5500ff91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639580ba9341fd"/>
  </p:sldMasterIdLst>
  <p:sldIdLst>
    <p:sldId xmlns:r="http://schemas.openxmlformats.org/officeDocument/2006/relationships" id="256" r:id="Ra55ea0f7b6134d11"/>
    <p:sldId xmlns:r="http://schemas.openxmlformats.org/officeDocument/2006/relationships" id="257" r:id="Rb2ffa8a36e3f4a45"/>
    <p:sldId xmlns:r="http://schemas.openxmlformats.org/officeDocument/2006/relationships" id="258" r:id="R99800cbd2a734383"/>
    <p:sldId xmlns:r="http://schemas.openxmlformats.org/officeDocument/2006/relationships" id="259" r:id="R37c2675fef03484a"/>
    <p:sldId xmlns:r="http://schemas.openxmlformats.org/officeDocument/2006/relationships" id="260" r:id="Rb152602d27d44919"/>
    <p:sldId xmlns:r="http://schemas.openxmlformats.org/officeDocument/2006/relationships" id="261" r:id="R46d7371392744d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39580ba9341fd" /><Relationship Type="http://schemas.openxmlformats.org/officeDocument/2006/relationships/slide" Target="/ppt/slides/slide1.xml" Id="Ra55ea0f7b6134d11" /><Relationship Type="http://schemas.openxmlformats.org/officeDocument/2006/relationships/slide" Target="/ppt/slides/slide2.xml" Id="Rb2ffa8a36e3f4a45" /><Relationship Type="http://schemas.openxmlformats.org/officeDocument/2006/relationships/slide" Target="/ppt/slides/slide3.xml" Id="R99800cbd2a734383" /><Relationship Type="http://schemas.openxmlformats.org/officeDocument/2006/relationships/slide" Target="/ppt/slides/slide4.xml" Id="R37c2675fef03484a" /><Relationship Type="http://schemas.openxmlformats.org/officeDocument/2006/relationships/slide" Target="/ppt/slides/slide5.xml" Id="Rb152602d27d44919" /><Relationship Type="http://schemas.openxmlformats.org/officeDocument/2006/relationships/slide" Target="/ppt/slides/slide6.xml" Id="R46d7371392744d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b3120eb3a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d126edc1e4d11" /><Relationship Type="http://schemas.openxmlformats.org/officeDocument/2006/relationships/theme" Target="/ppt/slideMasters/theme/theme1.xml" Id="R61b48f6584cf42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8d126edc1e4d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3211ca8ca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0ccaa36341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cbb37e3cb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4ebd773214b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c977743844f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3fa27d5c34e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ARNE KAMMEN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ARNE KAMMEN AS</a:t>
            </a:r>
          </a:p>
        </p:txBody>
      </p:sp>
    </p:spTree>
  </p:cSld>
  <p:clrMapOvr>
    <a:masterClrMapping xmlns:a="http://schemas.openxmlformats.org/drawingml/2006/main"/>
  </p:clrMapOvr>
</p:sld>
</file>