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b9cb955c8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30b222808349ef"/>
  </p:sldMasterIdLst>
  <p:sldIdLst>
    <p:sldId xmlns:r="http://schemas.openxmlformats.org/officeDocument/2006/relationships" id="256" r:id="R4d47f4312c574ff4"/>
    <p:sldId xmlns:r="http://schemas.openxmlformats.org/officeDocument/2006/relationships" id="257" r:id="Rb31ae19fa1d940d8"/>
    <p:sldId xmlns:r="http://schemas.openxmlformats.org/officeDocument/2006/relationships" id="258" r:id="Rc0f3f838ec244354"/>
    <p:sldId xmlns:r="http://schemas.openxmlformats.org/officeDocument/2006/relationships" id="259" r:id="R89df8eda214245ec"/>
    <p:sldId xmlns:r="http://schemas.openxmlformats.org/officeDocument/2006/relationships" id="260" r:id="R99cec6ffb7ab4d86"/>
    <p:sldId xmlns:r="http://schemas.openxmlformats.org/officeDocument/2006/relationships" id="261" r:id="Ra6d3edba24dd4426"/>
    <p:sldId xmlns:r="http://schemas.openxmlformats.org/officeDocument/2006/relationships" id="262" r:id="Rf7480a3258d1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0b222808349ef" /><Relationship Type="http://schemas.openxmlformats.org/officeDocument/2006/relationships/slide" Target="/ppt/slides/slide1.xml" Id="R4d47f4312c574ff4" /><Relationship Type="http://schemas.openxmlformats.org/officeDocument/2006/relationships/slide" Target="/ppt/slides/slide2.xml" Id="Rb31ae19fa1d940d8" /><Relationship Type="http://schemas.openxmlformats.org/officeDocument/2006/relationships/slide" Target="/ppt/slides/slide3.xml" Id="Rc0f3f838ec244354" /><Relationship Type="http://schemas.openxmlformats.org/officeDocument/2006/relationships/slide" Target="/ppt/slides/slide4.xml" Id="R89df8eda214245ec" /><Relationship Type="http://schemas.openxmlformats.org/officeDocument/2006/relationships/slide" Target="/ppt/slides/slide5.xml" Id="R99cec6ffb7ab4d86" /><Relationship Type="http://schemas.openxmlformats.org/officeDocument/2006/relationships/slide" Target="/ppt/slides/slide6.xml" Id="Ra6d3edba24dd4426" /><Relationship Type="http://schemas.openxmlformats.org/officeDocument/2006/relationships/slide" Target="/ppt/slides/slide7.xml" Id="Rf7480a3258d1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0cca42e8b4f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42c96c074b57" /><Relationship Type="http://schemas.openxmlformats.org/officeDocument/2006/relationships/theme" Target="/ppt/slideMasters/theme/theme1.xml" Id="Rcb98cbdff5c546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8c42c96c074b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1b5c8cdcb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bfb2a76824e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7df1851a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9b37e8a42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ab873cf9c44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0266965ce40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6daa21b15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ARNE KAMMEN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ARNE KAMMEN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20 301 946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2 896 491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7 852 161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EINAR KAMMEN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STØEN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