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af3861b94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f934b79a774ffc"/>
  </p:sldMasterIdLst>
  <p:sldIdLst>
    <p:sldId xmlns:r="http://schemas.openxmlformats.org/officeDocument/2006/relationships" id="256" r:id="R03bbdfa47490489a"/>
    <p:sldId xmlns:r="http://schemas.openxmlformats.org/officeDocument/2006/relationships" id="257" r:id="R4dc3b7e75823475a"/>
    <p:sldId xmlns:r="http://schemas.openxmlformats.org/officeDocument/2006/relationships" id="258" r:id="R52bd9c9b84f44891"/>
    <p:sldId xmlns:r="http://schemas.openxmlformats.org/officeDocument/2006/relationships" id="259" r:id="R758aeafb1cf54cfc"/>
    <p:sldId xmlns:r="http://schemas.openxmlformats.org/officeDocument/2006/relationships" id="260" r:id="Rb8eef9f74fa64591"/>
    <p:sldId xmlns:r="http://schemas.openxmlformats.org/officeDocument/2006/relationships" id="261" r:id="R78fd8a6f4cd34348"/>
    <p:sldId xmlns:r="http://schemas.openxmlformats.org/officeDocument/2006/relationships" id="262" r:id="Ra9acbe8ee5ae41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f934b79a774ffc" /><Relationship Type="http://schemas.openxmlformats.org/officeDocument/2006/relationships/slide" Target="/ppt/slides/slide1.xml" Id="R03bbdfa47490489a" /><Relationship Type="http://schemas.openxmlformats.org/officeDocument/2006/relationships/slide" Target="/ppt/slides/slide2.xml" Id="R4dc3b7e75823475a" /><Relationship Type="http://schemas.openxmlformats.org/officeDocument/2006/relationships/slide" Target="/ppt/slides/slide3.xml" Id="R52bd9c9b84f44891" /><Relationship Type="http://schemas.openxmlformats.org/officeDocument/2006/relationships/slide" Target="/ppt/slides/slide4.xml" Id="R758aeafb1cf54cfc" /><Relationship Type="http://schemas.openxmlformats.org/officeDocument/2006/relationships/slide" Target="/ppt/slides/slide5.xml" Id="Rb8eef9f74fa64591" /><Relationship Type="http://schemas.openxmlformats.org/officeDocument/2006/relationships/slide" Target="/ppt/slides/slide6.xml" Id="R78fd8a6f4cd34348" /><Relationship Type="http://schemas.openxmlformats.org/officeDocument/2006/relationships/slide" Target="/ppt/slides/slide7.xml" Id="Ra9acbe8ee5ae41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eb8283dfd41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4a130c4d64075" /><Relationship Type="http://schemas.openxmlformats.org/officeDocument/2006/relationships/theme" Target="/ppt/slideMasters/theme/theme1.xml" Id="R41273f5db93f46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94a130c4d640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473d13035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e56fedbee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0a3587c974b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32742eb5148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c9a969a5840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6c19c17b44f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644c7e59a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SÆTRE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22 997 765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22 998 859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TORBJØRG FINNE SÆTRE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SÆTRE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FLATEKVAL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SWOOP GROUP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Kalvedalsveien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martin@swoopconsulting.no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SÆTRE HOLDING AS</a:t>
            </a:r>
          </a:p>
        </p:txBody>
      </p:sp>
    </p:spTree>
  </p:cSld>
  <p:clrMapOvr>
    <a:masterClrMapping xmlns:a="http://schemas.openxmlformats.org/drawingml/2006/main"/>
  </p:clrMapOvr>
</p:sld>
</file>