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3a412fafe147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d16fa63ed24090"/>
  </p:sldMasterIdLst>
  <p:sldIdLst>
    <p:sldId xmlns:r="http://schemas.openxmlformats.org/officeDocument/2006/relationships" id="256" r:id="Radde103b7f6e4c88"/>
    <p:sldId xmlns:r="http://schemas.openxmlformats.org/officeDocument/2006/relationships" id="257" r:id="R9ebc7af7fab84411"/>
    <p:sldId xmlns:r="http://schemas.openxmlformats.org/officeDocument/2006/relationships" id="258" r:id="R34e74a6f268a484e"/>
    <p:sldId xmlns:r="http://schemas.openxmlformats.org/officeDocument/2006/relationships" id="259" r:id="R0c0e507bb6be48b6"/>
    <p:sldId xmlns:r="http://schemas.openxmlformats.org/officeDocument/2006/relationships" id="260" r:id="Raf67a1671d2e441a"/>
    <p:sldId xmlns:r="http://schemas.openxmlformats.org/officeDocument/2006/relationships" id="261" r:id="Ra1a350ee734c45c4"/>
    <p:sldId xmlns:r="http://schemas.openxmlformats.org/officeDocument/2006/relationships" id="262" r:id="Raba02701039043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16fa63ed24090" /><Relationship Type="http://schemas.openxmlformats.org/officeDocument/2006/relationships/slide" Target="/ppt/slides/slide1.xml" Id="Radde103b7f6e4c88" /><Relationship Type="http://schemas.openxmlformats.org/officeDocument/2006/relationships/slide" Target="/ppt/slides/slide2.xml" Id="R9ebc7af7fab84411" /><Relationship Type="http://schemas.openxmlformats.org/officeDocument/2006/relationships/slide" Target="/ppt/slides/slide3.xml" Id="R34e74a6f268a484e" /><Relationship Type="http://schemas.openxmlformats.org/officeDocument/2006/relationships/slide" Target="/ppt/slides/slide4.xml" Id="R0c0e507bb6be48b6" /><Relationship Type="http://schemas.openxmlformats.org/officeDocument/2006/relationships/slide" Target="/ppt/slides/slide5.xml" Id="Raf67a1671d2e441a" /><Relationship Type="http://schemas.openxmlformats.org/officeDocument/2006/relationships/slide" Target="/ppt/slides/slide6.xml" Id="Ra1a350ee734c45c4" /><Relationship Type="http://schemas.openxmlformats.org/officeDocument/2006/relationships/slide" Target="/ppt/slides/slide7.xml" Id="Raba02701039043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1a0633f834d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c4311c68547a5" /><Relationship Type="http://schemas.openxmlformats.org/officeDocument/2006/relationships/theme" Target="/ppt/slideMasters/theme/theme1.xml" Id="R579c1cf42b71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c4311c68547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40acc43b342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03554cd8247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f8d0f2f1943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affc3dad7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5b9c5515a41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de53fe65a45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031f59810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RMH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1 263 813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5 007 606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6 558 721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MORGAN HANSEN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MORGAN HANSEN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3515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roymhansen@online.no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RMH HOLDING AS</a:t>
            </a:r>
          </a:p>
        </p:txBody>
      </p:sp>
    </p:spTree>
  </p:cSld>
  <p:clrMapOvr>
    <a:masterClrMapping xmlns:a="http://schemas.openxmlformats.org/drawingml/2006/main"/>
  </p:clrMapOvr>
</p:sld>
</file>